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6"/>
  </p:notesMasterIdLst>
  <p:sldIdLst>
    <p:sldId id="256" r:id="rId2"/>
    <p:sldId id="259" r:id="rId3"/>
    <p:sldId id="266" r:id="rId4"/>
    <p:sldId id="277" r:id="rId5"/>
    <p:sldId id="257" r:id="rId6"/>
    <p:sldId id="288" r:id="rId7"/>
    <p:sldId id="289" r:id="rId8"/>
    <p:sldId id="290" r:id="rId9"/>
    <p:sldId id="291" r:id="rId10"/>
    <p:sldId id="281" r:id="rId11"/>
    <p:sldId id="285" r:id="rId12"/>
    <p:sldId id="282" r:id="rId13"/>
    <p:sldId id="286" r:id="rId14"/>
    <p:sldId id="300" r:id="rId15"/>
    <p:sldId id="299" r:id="rId16"/>
    <p:sldId id="287" r:id="rId17"/>
    <p:sldId id="298" r:id="rId18"/>
    <p:sldId id="301" r:id="rId19"/>
    <p:sldId id="292" r:id="rId20"/>
    <p:sldId id="283" r:id="rId21"/>
    <p:sldId id="294" r:id="rId22"/>
    <p:sldId id="295" r:id="rId23"/>
    <p:sldId id="297" r:id="rId24"/>
    <p:sldId id="276" r:id="rId25"/>
  </p:sldIdLst>
  <p:sldSz cx="9144000" cy="5143500" type="screen16x9"/>
  <p:notesSz cx="6858000" cy="9144000"/>
  <p:embeddedFontLst>
    <p:embeddedFont>
      <p:font typeface="Sarabun" panose="020B0604020202020204" charset="-34"/>
      <p:regular r:id="rId27"/>
      <p:bold r:id="rId28"/>
      <p:italic r:id="rId29"/>
      <p:boldItalic r:id="rId30"/>
    </p:embeddedFont>
    <p:embeddedFont>
      <p:font typeface="Sarabun Light" panose="020B0604020202020204" charset="-34"/>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69202E-2527-42A2-9E30-37A4D082058D}" v="41" dt="2024-06-09T14:16:29.122"/>
    <p1510:client id="{5869B8A9-E506-4B0F-818F-0430E81E1454}" v="8" dt="2024-06-09T14:42:23.330"/>
  </p1510:revLst>
</p1510:revInfo>
</file>

<file path=ppt/tableStyles.xml><?xml version="1.0" encoding="utf-8"?>
<a:tblStyleLst xmlns:a="http://schemas.openxmlformats.org/drawingml/2006/main" def="{D6633E07-84E7-41A6-9558-0A3793B4ACDF}">
  <a:tblStyle styleId="{D6633E07-84E7-41A6-9558-0A3793B4AC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4ea3541ea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4ea3541ea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8a8afcc0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8a8afcc0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679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99abeb9e2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99abeb9e2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789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8a8afcc0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8a8afcc0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75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828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636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58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79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5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963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57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4ea3541ea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4ea3541ea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8a8afcc0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8a8afcc0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558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99abeb9e2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99abeb9e2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723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99abeb9e2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99abeb9e2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194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99abeb9e2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99abeb9e2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792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d8ea07b27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d8ea07b27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8a8afcc0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8a8afcc0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Aliases: gom nhóm các ports, host hoặc Network(s) khác nhau và đặt cho chúng một cái tên chung để thiết lập những quy tắc được dễ dàng và nhanh chóng hơn. - Rules: Lưu các rules của Firewall, mặc định pfSense cho phép mọi traffic ra/vào hệ thống. - NAT: cấu hình các thiết lập NAT nếu cần sử dụng cổng chuyển tiếp cho các dịch vụ hoặc cấu hình NAT tĩnh (1:1) cho các host cụ thể. - Firewall schedules: lập lịch cho các quy tắc tường lửa hoạt động trong các khoảng thời gian cụ thể nhằm linh hoạt và quản lý hiệu quả cho các quy tắc tường lửa, tăng cường bảo mật và quản lý lưu lượng mạng. - Traffice shapper (Quản lý băng thông): cho phép ưu tiên, giới hạn và ổn định lưu lượng mạng để đảm bảo sự công bằng và hiệu suất tốt cho các ứng dụng và dịch vụ trên mạng. - Virtual IPs (VIP): chuyển tiếp lưu lượng cho những việc như chuyển tiếp cổng NAT, NAT Outbound và NAT 1:1; cho phép các tính năng như failover (chế độ dự phòng), và có thể cho phép dịch vụ trên router để gắn kết với địa chỉ IP khác nhau. - VPN (Virtual Private Network): hỗ trợ nhiều giao thức VPN như IPsec, OpenVPN, L2TP, PPTP; cho phép tạo các kết nối VPN an toàn. - Proxy ARP (Address Resolution Protocol): máy chủ proxy ARP trả lời các yêu cầu ARP thay mặt cho các máy chủ khác trong mạng; khi đó, pfSense như một gateway mạng và chuyển tiếp các yêu cầu từ một mạng nội bộ đến một mạng công cộng hoặc Internet, thực hiện chức năng NAT. - CARP (Common Address Redundancy Protocol): CARP là một giao thức đồng bộ hóa địa chỉ IP được sử dụng để cung cấp tính sẵn sàng và cân bằng tải cho các dịch vụ mạng để tạo cluster các thiết bị pfSense để cung cấp các dịch vụ mạng có tính sẵn sàng cao. - Quản lý danh sách điều khiển truy cập (Access Control List - ACL): kiểm soát quyền truy cập Internet của người dùng trong mạng, như chặn truy cập vào các trang web đặc biệt đến việc quản lý thời gian truy cập. - Bảo mật: hỗ trợ nhiều tính năng bảo mật như IDS/IPS (Intrusion Detection/Prevention System), DPI (Deep Packet Inspection),…</a:t>
            </a:r>
            <a:endParaRPr/>
          </a:p>
        </p:txBody>
      </p:sp>
    </p:spTree>
    <p:extLst>
      <p:ext uri="{BB962C8B-B14F-4D97-AF65-F5344CB8AC3E}">
        <p14:creationId xmlns:p14="http://schemas.microsoft.com/office/powerpoint/2010/main" val="170124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just">
              <a:lnSpc>
                <a:spcPct val="150000"/>
              </a:lnSpc>
              <a:spcBef>
                <a:spcPts val="0"/>
              </a:spcBef>
              <a:spcAft>
                <a:spcPts val="0"/>
              </a:spcAft>
              <a:buNone/>
            </a:pPr>
            <a:r>
              <a:rPr lang="en-US" sz="1800">
                <a:effectLst/>
                <a:latin typeface="UTM Neo Sans Intel"/>
                <a:ea typeface="Times New Roman" panose="02020603050405020304" pitchFamily="18" charset="0"/>
              </a:rPr>
              <a:t>- </a:t>
            </a:r>
            <a:r>
              <a:rPr lang="vi-VN" sz="1800" err="1">
                <a:effectLst/>
                <a:latin typeface="UTM Neo Sans Intel"/>
                <a:ea typeface="Times New Roman" panose="02020603050405020304" pitchFamily="18" charset="0"/>
              </a:rPr>
              <a:t>Packet</a:t>
            </a:r>
            <a:r>
              <a:rPr lang="vi-VN" sz="1800">
                <a:effectLst/>
                <a:latin typeface="UTM Neo Sans Intel"/>
                <a:ea typeface="Times New Roman" panose="02020603050405020304" pitchFamily="18" charset="0"/>
              </a:rPr>
              <a:t> </a:t>
            </a:r>
            <a:r>
              <a:rPr lang="vi-VN" sz="1800" err="1">
                <a:effectLst/>
                <a:latin typeface="UTM Neo Sans Intel"/>
                <a:ea typeface="Times New Roman" panose="02020603050405020304" pitchFamily="18" charset="0"/>
              </a:rPr>
              <a:t>Acquisition</a:t>
            </a:r>
            <a:r>
              <a:rPr lang="vi-VN" sz="1800">
                <a:effectLst/>
                <a:latin typeface="UTM Neo Sans Intel"/>
                <a:ea typeface="Times New Roman" panose="02020603050405020304" pitchFamily="18" charset="0"/>
              </a:rPr>
              <a:t>: thu thập gói tin từ </a:t>
            </a:r>
            <a:r>
              <a:rPr lang="en-US" sz="1800" err="1">
                <a:effectLst/>
                <a:latin typeface="UTM Neo Sans Intel"/>
                <a:ea typeface="Times New Roman" panose="02020603050405020304" pitchFamily="18" charset="0"/>
              </a:rPr>
              <a:t>giao</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diện</a:t>
            </a:r>
            <a:r>
              <a:rPr lang="vi-VN" sz="1800">
                <a:effectLst/>
                <a:latin typeface="UTM Neo Sans Intel"/>
                <a:ea typeface="Times New Roman" panose="02020603050405020304" pitchFamily="18" charset="0"/>
              </a:rPr>
              <a:t> mạng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pcap</a:t>
            </a:r>
            <a:r>
              <a:rPr lang="en-US" sz="1800">
                <a:effectLst/>
                <a:latin typeface="UTM Neo Sans Intel"/>
                <a:ea typeface="Times New Roman" panose="02020603050405020304" pitchFamily="18" charset="0"/>
              </a:rPr>
              <a:t>,…</a:t>
            </a:r>
            <a:r>
              <a:rPr lang="vi-VN" sz="1800">
                <a:effectLst/>
                <a:latin typeface="UTM Neo Sans Intel"/>
                <a:ea typeface="Times New Roman" panose="02020603050405020304" pitchFamily="18" charset="0"/>
              </a:rPr>
              <a:t> và chuyển tiếp chúng đến để giải mã gói tin(</a:t>
            </a:r>
            <a:r>
              <a:rPr lang="vi-VN" sz="1800" err="1">
                <a:effectLst/>
                <a:latin typeface="UTM Neo Sans Intel"/>
                <a:ea typeface="Times New Roman" panose="02020603050405020304" pitchFamily="18" charset="0"/>
              </a:rPr>
              <a:t>decoder</a:t>
            </a:r>
            <a:r>
              <a:rPr lang="vi-VN" sz="1800">
                <a:effectLst/>
                <a:latin typeface="UTM Neo Sans Intel"/>
                <a:ea typeface="Times New Roman" panose="02020603050405020304" pitchFamily="18" charset="0"/>
              </a:rPr>
              <a:t>)</a:t>
            </a:r>
            <a:r>
              <a:rPr lang="en-US" sz="1800">
                <a:effectLst/>
                <a:latin typeface="UTM Neo Sans Intel"/>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pPr marL="0" marR="0" indent="0" algn="just">
              <a:lnSpc>
                <a:spcPct val="150000"/>
              </a:lnSpc>
              <a:spcBef>
                <a:spcPts val="0"/>
              </a:spcBef>
              <a:spcAft>
                <a:spcPts val="0"/>
              </a:spcAft>
              <a:buNone/>
            </a:pPr>
            <a:r>
              <a:rPr lang="en-US" sz="1800">
                <a:effectLst/>
                <a:latin typeface="UTM Neo Sans Intel"/>
                <a:ea typeface="Times New Roman" panose="02020603050405020304" pitchFamily="18" charset="0"/>
              </a:rPr>
              <a:t>- </a:t>
            </a:r>
            <a:r>
              <a:rPr lang="vi-VN" sz="1800" err="1">
                <a:effectLst/>
                <a:latin typeface="UTM Neo Sans Intel"/>
                <a:ea typeface="Times New Roman" panose="02020603050405020304" pitchFamily="18" charset="0"/>
              </a:rPr>
              <a:t>Decoder</a:t>
            </a:r>
            <a:r>
              <a:rPr lang="vi-VN" sz="1800">
                <a:effectLst/>
                <a:latin typeface="UTM Neo Sans Intel"/>
                <a:ea typeface="Times New Roman" panose="02020603050405020304" pitchFamily="18" charset="0"/>
              </a:rPr>
              <a:t> &amp; </a:t>
            </a:r>
            <a:r>
              <a:rPr lang="vi-VN" sz="1800" err="1">
                <a:effectLst/>
                <a:latin typeface="UTM Neo Sans Intel"/>
                <a:ea typeface="Times New Roman" panose="02020603050405020304" pitchFamily="18" charset="0"/>
              </a:rPr>
              <a:t>stream</a:t>
            </a:r>
            <a:r>
              <a:rPr lang="en-US" sz="1800">
                <a:effectLst/>
                <a:latin typeface="UTM Neo Sans Intel"/>
                <a:ea typeface="Times New Roman" panose="02020603050405020304" pitchFamily="18" charset="0"/>
              </a:rPr>
              <a:t> application layer</a:t>
            </a:r>
            <a:r>
              <a:rPr lang="vi-VN" sz="1800">
                <a:effectLst/>
                <a:latin typeface="UTM Neo Sans Intel"/>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pPr marL="158750" marR="0" indent="0" algn="just">
              <a:lnSpc>
                <a:spcPct val="150000"/>
              </a:lnSpc>
              <a:spcBef>
                <a:spcPts val="0"/>
              </a:spcBef>
              <a:spcAft>
                <a:spcPts val="0"/>
              </a:spcAft>
              <a:buNone/>
              <a:tabLst>
                <a:tab pos="228600" algn="l"/>
              </a:tabLst>
            </a:pPr>
            <a:r>
              <a:rPr lang="vi-VN" sz="1800">
                <a:effectLst/>
                <a:latin typeface="UTM Neo Sans Intel"/>
                <a:ea typeface="Times New Roman" panose="02020603050405020304" pitchFamily="18" charset="0"/>
              </a:rPr>
              <a:t>+ </a:t>
            </a:r>
            <a:r>
              <a:rPr lang="vi-VN" sz="1800" err="1">
                <a:effectLst/>
                <a:latin typeface="UTM Neo Sans Intel"/>
                <a:ea typeface="Times New Roman" panose="02020603050405020304" pitchFamily="18" charset="0"/>
              </a:rPr>
              <a:t>Decoder</a:t>
            </a:r>
            <a:r>
              <a:rPr lang="vi-VN" sz="1800">
                <a:effectLst/>
                <a:latin typeface="UTM Neo Sans Intel"/>
                <a:ea typeface="Times New Roman" panose="02020603050405020304" pitchFamily="18" charset="0"/>
              </a:rPr>
              <a:t>: giải mã gói tin, xác đinh các loại liên kết</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giao</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thức</a:t>
            </a:r>
            <a:r>
              <a:rPr lang="vi-VN" sz="1800">
                <a:effectLst/>
                <a:latin typeface="UTM Neo Sans Intel"/>
                <a:ea typeface="Times New Roman" panose="02020603050405020304" pitchFamily="18" charset="0"/>
              </a:rPr>
              <a:t> và chuẩn hóa dữ liệu cho các tiến trình khác</a:t>
            </a:r>
            <a:r>
              <a:rPr lang="en-US" sz="1800">
                <a:effectLst/>
                <a:latin typeface="UTM Neo Sans Intel"/>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pPr marL="158750" marR="0" indent="0" algn="just">
              <a:lnSpc>
                <a:spcPct val="150000"/>
              </a:lnSpc>
              <a:spcBef>
                <a:spcPts val="0"/>
              </a:spcBef>
              <a:spcAft>
                <a:spcPts val="0"/>
              </a:spcAft>
              <a:buNone/>
              <a:tabLst>
                <a:tab pos="228600" algn="l"/>
              </a:tabLst>
            </a:pPr>
            <a:r>
              <a:rPr lang="vi-VN" sz="1800">
                <a:effectLst/>
                <a:latin typeface="UTM Neo Sans Intel"/>
                <a:ea typeface="Times New Roman" panose="02020603050405020304" pitchFamily="18" charset="0"/>
              </a:rPr>
              <a:t>+ </a:t>
            </a:r>
            <a:r>
              <a:rPr lang="vi-VN" sz="1800" err="1">
                <a:effectLst/>
                <a:latin typeface="UTM Neo Sans Intel"/>
                <a:ea typeface="Times New Roman" panose="02020603050405020304" pitchFamily="18" charset="0"/>
              </a:rPr>
              <a:t>Stream</a:t>
            </a:r>
            <a:r>
              <a:rPr lang="vi-VN" sz="1800">
                <a:effectLst/>
                <a:latin typeface="UTM Neo Sans Intel"/>
                <a:ea typeface="Times New Roman" panose="02020603050405020304" pitchFamily="18" charset="0"/>
              </a:rPr>
              <a:t> </a:t>
            </a:r>
            <a:r>
              <a:rPr lang="vi-VN" sz="1800" err="1">
                <a:effectLst/>
                <a:latin typeface="UTM Neo Sans Intel"/>
                <a:ea typeface="Times New Roman" panose="02020603050405020304" pitchFamily="18" charset="0"/>
              </a:rPr>
              <a:t>module</a:t>
            </a:r>
            <a:r>
              <a:rPr lang="vi-VN" sz="1800">
                <a:effectLst/>
                <a:latin typeface="UTM Neo Sans Intel"/>
                <a:ea typeface="Times New Roman" panose="02020603050405020304" pitchFamily="18" charset="0"/>
              </a:rPr>
              <a:t>: Thực hiện </a:t>
            </a:r>
            <a:r>
              <a:rPr lang="vi-VN" sz="1800" err="1">
                <a:effectLst/>
                <a:latin typeface="UTM Neo Sans Intel"/>
                <a:ea typeface="Times New Roman" panose="02020603050405020304" pitchFamily="18" charset="0"/>
              </a:rPr>
              <a:t>stream-tracking</a:t>
            </a:r>
            <a:r>
              <a:rPr lang="vi-VN" sz="1800">
                <a:effectLst/>
                <a:latin typeface="UTM Neo Sans Intel"/>
                <a:ea typeface="Times New Roman" panose="02020603050405020304" pitchFamily="18" charset="0"/>
              </a:rPr>
              <a:t> để đảm bảo tính toàn vẹn của kết nối mạng</a:t>
            </a:r>
            <a:r>
              <a:rPr lang="en-US" sz="1800">
                <a:effectLst/>
                <a:latin typeface="UTM Neo Sans Intel"/>
                <a:ea typeface="Times New Roman" panose="02020603050405020304" pitchFamily="18" charset="0"/>
              </a:rPr>
              <a:t>; </a:t>
            </a:r>
            <a:r>
              <a:rPr lang="vi-VN" sz="1800">
                <a:effectLst/>
                <a:latin typeface="UTM Neo Sans Intel"/>
                <a:ea typeface="Times New Roman" panose="02020603050405020304" pitchFamily="18" charset="0"/>
              </a:rPr>
              <a:t>nhóm các dạng dữ liệu và </a:t>
            </a:r>
            <a:r>
              <a:rPr lang="vi-VN" sz="1800" err="1">
                <a:effectLst/>
                <a:latin typeface="UTM Neo Sans Intel"/>
                <a:ea typeface="Times New Roman" panose="02020603050405020304" pitchFamily="18" charset="0"/>
              </a:rPr>
              <a:t>reassembly</a:t>
            </a:r>
            <a:r>
              <a:rPr lang="vi-VN" sz="1800">
                <a:effectLst/>
                <a:latin typeface="UTM Neo Sans Intel"/>
                <a:ea typeface="Times New Roman" panose="02020603050405020304" pitchFamily="18" charset="0"/>
              </a:rPr>
              <a:t> các gói dữ liệu</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thành</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luồng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dữ</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liệu</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gốc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Phân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tích</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các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giao</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thức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ứng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dụng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như</a:t>
            </a:r>
            <a:r>
              <a:rPr lang="en-US" sz="1800">
                <a:effectLst/>
                <a:latin typeface="UTM Neo Sans Intel"/>
                <a:ea typeface="Times New Roman" panose="02020603050405020304" pitchFamily="18" charset="0"/>
              </a:rPr>
              <a:t> HTTP </a:t>
            </a:r>
            <a:r>
              <a:rPr lang="en-US" sz="1800" err="1">
                <a:effectLst/>
                <a:latin typeface="UTM Neo Sans Intel"/>
                <a:ea typeface="Times New Roman" panose="02020603050405020304" pitchFamily="18" charset="0"/>
              </a:rPr>
              <a:t>và</a:t>
            </a:r>
            <a:r>
              <a:rPr lang="en-US" sz="1800">
                <a:effectLst/>
                <a:latin typeface="UTM Neo Sans Intel"/>
                <a:ea typeface="Times New Roman" panose="02020603050405020304" pitchFamily="18" charset="0"/>
              </a:rPr>
              <a:t> DCERPC </a:t>
            </a:r>
            <a:r>
              <a:rPr lang="en-US" sz="1800" err="1">
                <a:effectLst/>
                <a:latin typeface="UTM Neo Sans Intel"/>
                <a:ea typeface="Times New Roman" panose="02020603050405020304" pitchFamily="18" charset="0"/>
              </a:rPr>
              <a:t>và</a:t>
            </a:r>
            <a:r>
              <a:rPr lang="en-US" sz="1800">
                <a:effectLst/>
                <a:latin typeface="UTM Neo Sans Intel"/>
                <a:ea typeface="Times New Roman" panose="02020603050405020304" pitchFamily="18" charset="0"/>
              </a:rPr>
              <a:t> </a:t>
            </a:r>
            <a:r>
              <a:rPr lang="vi-VN" sz="1800">
                <a:effectLst/>
                <a:latin typeface="UTM Neo Sans Intel"/>
                <a:ea typeface="Times New Roman" panose="02020603050405020304" pitchFamily="18" charset="0"/>
              </a:rPr>
              <a:t>chuyển </a:t>
            </a:r>
            <a:r>
              <a:rPr lang="en-US" sz="1800" err="1">
                <a:effectLst/>
                <a:latin typeface="UTM Neo Sans Intel"/>
                <a:ea typeface="Times New Roman" panose="02020603050405020304" pitchFamily="18" charset="0"/>
              </a:rPr>
              <a:t>các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dữ</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liệu</a:t>
            </a:r>
            <a:r>
              <a:rPr lang="en-US" sz="1800">
                <a:effectLst/>
                <a:latin typeface="UTM Neo Sans Intel"/>
                <a:ea typeface="Times New Roman" panose="02020603050405020304" pitchFamily="18" charset="0"/>
              </a:rPr>
              <a:t> </a:t>
            </a:r>
            <a:r>
              <a:rPr lang="vi-VN" sz="1800">
                <a:effectLst/>
                <a:latin typeface="UTM Neo Sans Intel"/>
                <a:ea typeface="Times New Roman" panose="02020603050405020304" pitchFamily="18" charset="0"/>
              </a:rPr>
              <a:t>đến </a:t>
            </a:r>
            <a:r>
              <a:rPr lang="vi-VN" sz="1800" err="1">
                <a:effectLst/>
                <a:latin typeface="UTM Neo Sans Intel"/>
                <a:ea typeface="Times New Roman" panose="02020603050405020304" pitchFamily="18" charset="0"/>
              </a:rPr>
              <a:t>model</a:t>
            </a:r>
            <a:r>
              <a:rPr lang="vi-VN" sz="1800">
                <a:effectLst/>
                <a:latin typeface="UTM Neo Sans Intel"/>
                <a:ea typeface="Times New Roman" panose="02020603050405020304" pitchFamily="18" charset="0"/>
              </a:rPr>
              <a:t> tiếp theo</a:t>
            </a:r>
            <a:r>
              <a:rPr lang="en-US" sz="1800">
                <a:effectLst/>
                <a:latin typeface="UTM Neo Sans Intel"/>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pPr marL="0" marR="0" indent="0" algn="just">
              <a:lnSpc>
                <a:spcPct val="150000"/>
              </a:lnSpc>
              <a:spcBef>
                <a:spcPts val="0"/>
              </a:spcBef>
              <a:spcAft>
                <a:spcPts val="0"/>
              </a:spcAft>
              <a:buNone/>
            </a:pPr>
            <a:r>
              <a:rPr lang="en-US" sz="1800">
                <a:effectLst/>
                <a:latin typeface="UTM Neo Sans Intel"/>
                <a:ea typeface="Times New Roman" panose="02020603050405020304" pitchFamily="18" charset="0"/>
              </a:rPr>
              <a:t>-</a:t>
            </a:r>
            <a:r>
              <a:rPr lang="vi-VN" sz="1800">
                <a:effectLst/>
                <a:latin typeface="UTM Neo Sans Intel"/>
                <a:ea typeface="Times New Roman" panose="02020603050405020304" pitchFamily="18" charset="0"/>
              </a:rPr>
              <a:t> </a:t>
            </a:r>
            <a:r>
              <a:rPr lang="vi-VN" sz="1800" err="1">
                <a:effectLst/>
                <a:latin typeface="UTM Neo Sans Intel"/>
                <a:ea typeface="Times New Roman" panose="02020603050405020304" pitchFamily="18" charset="0"/>
              </a:rPr>
              <a:t>Detect</a:t>
            </a:r>
            <a:r>
              <a:rPr lang="vi-VN" sz="1800">
                <a:effectLst/>
                <a:latin typeface="UTM Neo Sans Intel"/>
                <a:ea typeface="Times New Roman" panose="02020603050405020304" pitchFamily="18" charset="0"/>
              </a:rPr>
              <a:t>: nhận dữ liệu và phân tích gói tin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từ</a:t>
            </a:r>
            <a:r>
              <a:rPr lang="en-US" sz="1800">
                <a:effectLst/>
                <a:latin typeface="UTM Neo Sans Intel"/>
                <a:ea typeface="Times New Roman" panose="02020603050405020304" pitchFamily="18" charset="0"/>
              </a:rPr>
              <a:t> </a:t>
            </a:r>
            <a:r>
              <a:rPr lang="vi-VN" sz="1800" err="1">
                <a:effectLst/>
                <a:latin typeface="UTM Neo Sans Intel"/>
                <a:ea typeface="Times New Roman" panose="02020603050405020304" pitchFamily="18" charset="0"/>
              </a:rPr>
              <a:t>Decoder</a:t>
            </a:r>
            <a:r>
              <a:rPr lang="vi-VN" sz="1800">
                <a:effectLst/>
                <a:latin typeface="UTM Neo Sans Intel"/>
                <a:ea typeface="Times New Roman" panose="02020603050405020304" pitchFamily="18" charset="0"/>
              </a:rPr>
              <a:t> &amp; </a:t>
            </a:r>
            <a:r>
              <a:rPr lang="vi-VN" sz="1800" err="1">
                <a:effectLst/>
                <a:latin typeface="UTM Neo Sans Intel"/>
                <a:ea typeface="Times New Roman" panose="02020603050405020304" pitchFamily="18" charset="0"/>
              </a:rPr>
              <a:t>stream</a:t>
            </a:r>
            <a:r>
              <a:rPr lang="en-US" sz="1800">
                <a:effectLst/>
                <a:latin typeface="UTM Neo Sans Intel"/>
                <a:ea typeface="Times New Roman" panose="02020603050405020304" pitchFamily="18" charset="0"/>
              </a:rPr>
              <a:t> application layer</a:t>
            </a:r>
            <a:r>
              <a:rPr lang="vi-VN" sz="1800">
                <a:effectLst/>
                <a:latin typeface="UTM Neo Sans Intel"/>
                <a:ea typeface="Times New Roman" panose="02020603050405020304" pitchFamily="18" charset="0"/>
              </a:rPr>
              <a:t> để phát hiện các tân công mạng dựa trên các dấu hiệu (</a:t>
            </a:r>
            <a:r>
              <a:rPr lang="vi-VN" sz="1800" err="1">
                <a:effectLst/>
                <a:latin typeface="UTM Neo Sans Intel"/>
                <a:ea typeface="Times New Roman" panose="02020603050405020304" pitchFamily="18" charset="0"/>
              </a:rPr>
              <a:t>signature</a:t>
            </a:r>
            <a:r>
              <a:rPr lang="vi-VN" sz="1800">
                <a:effectLst/>
                <a:latin typeface="UTM Neo Sans Intel"/>
                <a:ea typeface="Times New Roman" panose="02020603050405020304" pitchFamily="18" charset="0"/>
              </a:rPr>
              <a:t>), và tạo cảnh báo</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khi</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phát</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hiện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các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hành</a:t>
            </a:r>
            <a:r>
              <a:rPr lang="en-US" sz="1800">
                <a:effectLst/>
                <a:latin typeface="UTM Neo Sans Intel"/>
                <a:ea typeface="Times New Roman" panose="02020603050405020304" pitchFamily="18" charset="0"/>
              </a:rPr>
              <a:t> vi </a:t>
            </a:r>
            <a:r>
              <a:rPr lang="en-US" sz="1800" err="1">
                <a:effectLst/>
                <a:latin typeface="UTM Neo Sans Intel"/>
                <a:ea typeface="Times New Roman" panose="02020603050405020304" pitchFamily="18" charset="0"/>
              </a:rPr>
              <a:t>tấn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công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Có</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thể</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có</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nhiều</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luồng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phát</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hiện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chạy</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đồng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thời</a:t>
            </a:r>
            <a:r>
              <a:rPr lang="en-US" sz="1800">
                <a:effectLst/>
                <a:latin typeface="UTM Neo Sans Intel"/>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pPr marL="0" marR="0" indent="0" algn="just">
              <a:lnSpc>
                <a:spcPct val="150000"/>
              </a:lnSpc>
              <a:spcBef>
                <a:spcPts val="0"/>
              </a:spcBef>
              <a:spcAft>
                <a:spcPts val="0"/>
              </a:spcAft>
              <a:buNone/>
            </a:pPr>
            <a:r>
              <a:rPr lang="en-US" sz="1800">
                <a:effectLst/>
                <a:latin typeface="UTM Neo Sans Intel"/>
                <a:ea typeface="Times New Roman" panose="02020603050405020304" pitchFamily="18" charset="0"/>
              </a:rPr>
              <a:t>- </a:t>
            </a:r>
            <a:r>
              <a:rPr lang="vi-VN" sz="1800" err="1">
                <a:effectLst/>
                <a:latin typeface="UTM Neo Sans Intel"/>
                <a:ea typeface="Times New Roman" panose="02020603050405020304" pitchFamily="18" charset="0"/>
              </a:rPr>
              <a:t>Output</a:t>
            </a:r>
            <a:r>
              <a:rPr lang="en-US" sz="1800">
                <a:effectLst/>
                <a:latin typeface="UTM Neo Sans Intel"/>
                <a:ea typeface="Times New Roman" panose="02020603050405020304" pitchFamily="18" charset="0"/>
              </a:rPr>
              <a:t>s</a:t>
            </a:r>
            <a:r>
              <a:rPr lang="vi-VN" sz="1800">
                <a:effectLst/>
                <a:latin typeface="UTM Neo Sans Intel"/>
                <a:ea typeface="Times New Roman" panose="02020603050405020304" pitchFamily="18" charset="0"/>
              </a:rPr>
              <a:t>: xử lý và xuất kết quả của quá trình phát hiện tấn công</a:t>
            </a:r>
            <a:r>
              <a:rPr lang="en-US" sz="1800">
                <a:effectLst/>
                <a:latin typeface="UTM Neo Sans Intel"/>
                <a:ea typeface="Times New Roman" panose="02020603050405020304" pitchFamily="18" charset="0"/>
              </a:rPr>
              <a:t>, bao </a:t>
            </a:r>
            <a:r>
              <a:rPr lang="en-US" sz="1800" err="1">
                <a:effectLst/>
                <a:latin typeface="UTM Neo Sans Intel"/>
                <a:ea typeface="Times New Roman" panose="02020603050405020304" pitchFamily="18" charset="0"/>
              </a:rPr>
              <a:t>gồm</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các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cảnh</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báo</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và</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sự</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kiện</a:t>
            </a:r>
            <a:r>
              <a:rPr lang="en-US" sz="1800">
                <a:effectLst/>
                <a:latin typeface="UTM Neo Sans Intel"/>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pPr marL="0" marR="0" indent="0" algn="just">
              <a:lnSpc>
                <a:spcPct val="150000"/>
              </a:lnSpc>
              <a:spcBef>
                <a:spcPts val="0"/>
              </a:spcBef>
              <a:spcAft>
                <a:spcPts val="0"/>
              </a:spcAft>
              <a:buNone/>
            </a:pPr>
            <a:endParaRPr lang="en-US" sz="1800">
              <a:effectLst/>
              <a:latin typeface="UTM Neo Sans Intel"/>
              <a:ea typeface="Times New Roman" panose="02020603050405020304" pitchFamily="18" charset="0"/>
            </a:endParaRPr>
          </a:p>
          <a:p>
            <a:pPr marL="0" marR="0" indent="0" algn="just">
              <a:lnSpc>
                <a:spcPct val="150000"/>
              </a:lnSpc>
              <a:spcBef>
                <a:spcPts val="0"/>
              </a:spcBef>
              <a:spcAft>
                <a:spcPts val="0"/>
              </a:spcAft>
              <a:buNone/>
            </a:pPr>
            <a:r>
              <a:rPr lang="en-US" sz="1800" err="1">
                <a:effectLst/>
                <a:latin typeface="UTM Neo Sans Intel"/>
                <a:ea typeface="Times New Roman" panose="02020603050405020304" pitchFamily="18" charset="0"/>
              </a:rPr>
              <a:t>Mặc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định</a:t>
            </a:r>
            <a:r>
              <a:rPr lang="en-US" sz="1800">
                <a:effectLst/>
                <a:latin typeface="UTM Neo Sans Intel"/>
                <a:ea typeface="Times New Roman" panose="02020603050405020304" pitchFamily="18" charset="0"/>
              </a:rPr>
              <a:t>, Suricata </a:t>
            </a:r>
            <a:r>
              <a:rPr lang="en-US" sz="1800" err="1">
                <a:effectLst/>
                <a:latin typeface="UTM Neo Sans Intel"/>
                <a:ea typeface="Times New Roman" panose="02020603050405020304" pitchFamily="18" charset="0"/>
              </a:rPr>
              <a:t>được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cấu</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hình</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để</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chạy</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dưới</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dạng</a:t>
            </a:r>
            <a:r>
              <a:rPr lang="en-US" sz="1800">
                <a:effectLst/>
                <a:latin typeface="UTM Neo Sans Intel"/>
                <a:ea typeface="Times New Roman" panose="02020603050405020304" pitchFamily="18" charset="0"/>
              </a:rPr>
              <a:t> IDS, </a:t>
            </a:r>
            <a:r>
              <a:rPr lang="en-US" sz="1800" err="1">
                <a:effectLst/>
                <a:latin typeface="UTM Neo Sans Intel"/>
                <a:ea typeface="Times New Roman" panose="02020603050405020304" pitchFamily="18" charset="0"/>
              </a:rPr>
              <a:t>chỉ</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tạo</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cảnh</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báo</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và</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ghi</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nhật</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ký</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lại</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lưu</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lượng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truy</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cập</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đáng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ngờ</a:t>
            </a:r>
            <a:r>
              <a:rPr lang="en-US" sz="1800">
                <a:effectLst/>
                <a:latin typeface="UTM Neo Sans Intel"/>
                <a:ea typeface="Times New Roman" panose="02020603050405020304" pitchFamily="18" charset="0"/>
              </a:rPr>
              <a:t>. Khi </a:t>
            </a:r>
            <a:r>
              <a:rPr lang="en-US" sz="1800" err="1">
                <a:effectLst/>
                <a:latin typeface="UTM Neo Sans Intel"/>
                <a:ea typeface="Times New Roman" panose="02020603050405020304" pitchFamily="18" charset="0"/>
              </a:rPr>
              <a:t>bạn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chế</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độ</a:t>
            </a:r>
            <a:r>
              <a:rPr lang="en-US" sz="1800">
                <a:effectLst/>
                <a:latin typeface="UTM Neo Sans Intel"/>
                <a:ea typeface="Times New Roman" panose="02020603050405020304" pitchFamily="18" charset="0"/>
              </a:rPr>
              <a:t> IPS, Suricata </a:t>
            </a:r>
            <a:r>
              <a:rPr lang="en-US" sz="1800" err="1">
                <a:effectLst/>
                <a:latin typeface="UTM Neo Sans Intel"/>
                <a:ea typeface="Times New Roman" panose="02020603050405020304" pitchFamily="18" charset="0"/>
              </a:rPr>
              <a:t>có</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thể</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chủ</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động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loại</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bỏ</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lưu</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lượng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truy</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cập</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mạng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đáng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ngờ</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ngoài</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việc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chỉ</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tạo</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ra</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các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cảnh</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báo</a:t>
            </a:r>
            <a:endParaRPr lang="en-US" sz="180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72681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0"/>
              </a:spcAft>
            </a:pPr>
            <a:r>
              <a:rPr lang="vi-VN" sz="1100" b="1" i="1">
                <a:effectLst/>
                <a:latin typeface="UTM Neo Sans Intel"/>
                <a:ea typeface="Times New Roman" panose="02020603050405020304" pitchFamily="18" charset="0"/>
              </a:rPr>
              <a:t>workers</a:t>
            </a:r>
            <a:r>
              <a:rPr lang="vi-VN" sz="1100" b="1" i="1">
                <a:effectLst/>
                <a:latin typeface="Times New Roman" panose="02020603050405020304" pitchFamily="18" charset="0"/>
                <a:ea typeface="Times New Roman" panose="02020603050405020304" pitchFamily="18" charset="0"/>
              </a:rPr>
              <a:t>:</a:t>
            </a:r>
            <a:r>
              <a:rPr lang="vi-VN" sz="1100" b="1" i="1">
                <a:effectLst/>
                <a:latin typeface="UTM Neo Sans Intel"/>
                <a:ea typeface="Times New Roman" panose="02020603050405020304" pitchFamily="18" charset="0"/>
              </a:rPr>
              <a:t> </a:t>
            </a:r>
            <a:r>
              <a:rPr lang="vi-VN" sz="1100">
                <a:effectLst/>
                <a:latin typeface="UTM Neo Sans Intel"/>
                <a:ea typeface="Times New Roman" panose="02020603050405020304" pitchFamily="18" charset="0"/>
              </a:rPr>
              <a:t>Là chế độ hoạt động phổ biến, có hiệu xuất xử lý tốt nhất của </a:t>
            </a:r>
            <a:r>
              <a:rPr lang="vi-VN" sz="1100" err="1">
                <a:effectLst/>
                <a:latin typeface="UTM Neo Sans Intel"/>
                <a:ea typeface="Times New Roman" panose="02020603050405020304" pitchFamily="18" charset="0"/>
              </a:rPr>
              <a:t>Suricata</a:t>
            </a:r>
            <a:r>
              <a:rPr lang="vi-VN" sz="1100">
                <a:effectLst/>
                <a:latin typeface="UTM Neo Sans Intel"/>
                <a:ea typeface="Times New Roman" panose="02020603050405020304" pitchFamily="18" charset="0"/>
              </a:rPr>
              <a:t>; </a:t>
            </a:r>
            <a:r>
              <a:rPr lang="vi-VN" sz="1100" kern="0">
                <a:effectLst/>
                <a:latin typeface="UTM Neo Sans Intel"/>
                <a:ea typeface="Times New Roman" panose="02020603050405020304" pitchFamily="18" charset="0"/>
                <a:cs typeface="Times New Roman" panose="02020603050405020304" pitchFamily="18" charset="0"/>
              </a:rPr>
              <a:t>sử dụng nhiều luồng xử lý (</a:t>
            </a:r>
            <a:r>
              <a:rPr lang="vi-VN" sz="1100" kern="0" err="1">
                <a:effectLst/>
                <a:latin typeface="UTM Neo Sans Intel"/>
                <a:ea typeface="Times New Roman" panose="02020603050405020304" pitchFamily="18" charset="0"/>
                <a:cs typeface="Times New Roman" panose="02020603050405020304" pitchFamily="18" charset="0"/>
              </a:rPr>
              <a:t>worker</a:t>
            </a:r>
            <a:r>
              <a:rPr lang="vi-VN" sz="1100" kern="0">
                <a:effectLst/>
                <a:latin typeface="UTM Neo Sans Intel"/>
                <a:ea typeface="Times New Roman" panose="02020603050405020304" pitchFamily="18" charset="0"/>
                <a:cs typeface="Times New Roman" panose="02020603050405020304" pitchFamily="18" charset="0"/>
              </a:rPr>
              <a:t> </a:t>
            </a:r>
            <a:r>
              <a:rPr lang="vi-VN" sz="1100" kern="0" err="1">
                <a:effectLst/>
                <a:latin typeface="UTM Neo Sans Intel"/>
                <a:ea typeface="Times New Roman" panose="02020603050405020304" pitchFamily="18" charset="0"/>
                <a:cs typeface="Times New Roman" panose="02020603050405020304" pitchFamily="18" charset="0"/>
              </a:rPr>
              <a:t>threads</a:t>
            </a:r>
            <a:r>
              <a:rPr lang="vi-VN" sz="1100" kern="0">
                <a:effectLst/>
                <a:latin typeface="UTM Neo Sans Intel"/>
                <a:ea typeface="Times New Roman" panose="02020603050405020304" pitchFamily="18" charset="0"/>
                <a:cs typeface="Times New Roman" panose="02020603050405020304" pitchFamily="18" charset="0"/>
              </a:rPr>
              <a:t>); </a:t>
            </a:r>
            <a:r>
              <a:rPr lang="vi-VN" sz="1100">
                <a:effectLst/>
                <a:latin typeface="UTM Neo Sans Intel"/>
                <a:ea typeface="Times New Roman" panose="02020603050405020304" pitchFamily="18" charset="0"/>
              </a:rPr>
              <a:t>Các gói tin được NIC/</a:t>
            </a:r>
            <a:r>
              <a:rPr lang="vi-VN" sz="1100" err="1">
                <a:effectLst/>
                <a:latin typeface="UTM Neo Sans Intel"/>
                <a:ea typeface="Times New Roman" panose="02020603050405020304" pitchFamily="18" charset="0"/>
              </a:rPr>
              <a:t>driver</a:t>
            </a:r>
            <a:r>
              <a:rPr lang="vi-VN" sz="1100">
                <a:effectLst/>
                <a:latin typeface="UTM Neo Sans Intel"/>
                <a:ea typeface="Times New Roman" panose="02020603050405020304" pitchFamily="18" charset="0"/>
              </a:rPr>
              <a:t> phân phối cân bằng, hợp lý đến các luồng xử lý này thông qua các hàng đợi.</a:t>
            </a:r>
            <a:r>
              <a:rPr lang="vi-VN">
                <a:effectLst/>
                <a:latin typeface="UTM Neo Sans Intel"/>
              </a:rPr>
              <a:t> Mỗi luồng xử lý bao gồm đầy đủ các </a:t>
            </a:r>
            <a:r>
              <a:rPr lang="vi-VN" err="1">
                <a:effectLst/>
                <a:latin typeface="UTM Neo Sans Intel"/>
              </a:rPr>
              <a:t>module</a:t>
            </a:r>
            <a:r>
              <a:rPr lang="vi-VN">
                <a:effectLst/>
                <a:latin typeface="UTM Neo Sans Intel"/>
              </a:rPr>
              <a:t> để thực hiện toàn bộ </a:t>
            </a:r>
            <a:r>
              <a:rPr lang="vi-VN" err="1">
                <a:effectLst/>
                <a:latin typeface="UTM Neo Sans Intel"/>
              </a:rPr>
              <a:t>pipeline</a:t>
            </a:r>
            <a:r>
              <a:rPr lang="vi-VN">
                <a:effectLst/>
                <a:latin typeface="UTM Neo Sans Intel"/>
              </a:rPr>
              <a:t> xử lý gói tin.</a:t>
            </a:r>
            <a:r>
              <a:rPr lang="vi-VN">
                <a:effectLst/>
              </a:rPr>
              <a:t> </a:t>
            </a:r>
            <a:endParaRPr lang="vi-VN"/>
          </a:p>
          <a:p>
            <a:pPr marL="0" marR="0" algn="just">
              <a:lnSpc>
                <a:spcPct val="150000"/>
              </a:lnSpc>
              <a:spcBef>
                <a:spcPts val="0"/>
              </a:spcBef>
              <a:spcAft>
                <a:spcPts val="0"/>
              </a:spcAft>
            </a:pPr>
            <a:r>
              <a:rPr lang="en-US" sz="1800" b="1" i="1">
                <a:effectLst/>
                <a:latin typeface="UTM Neo Sans Intel"/>
                <a:ea typeface="Times New Roman" panose="02020603050405020304" pitchFamily="18" charset="0"/>
              </a:rPr>
              <a:t>single:</a:t>
            </a:r>
            <a:r>
              <a:rPr lang="en-US" sz="1800" b="1" i="1">
                <a:effectLst/>
                <a:latin typeface="Times New Roman" panose="02020603050405020304" pitchFamily="18" charset="0"/>
                <a:ea typeface="Times New Roman" panose="02020603050405020304" pitchFamily="18" charset="0"/>
              </a:rPr>
              <a:t> </a:t>
            </a:r>
            <a:r>
              <a:rPr lang="en-US" sz="1800" err="1">
                <a:effectLst/>
                <a:latin typeface="UTM Neo Sans Intel"/>
                <a:ea typeface="Times New Roman" panose="02020603050405020304" pitchFamily="18" charset="0"/>
              </a:rPr>
              <a:t>đơn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luồng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có</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một</a:t>
            </a:r>
            <a:r>
              <a:rPr lang="en-US" sz="1800">
                <a:effectLst/>
                <a:latin typeface="UTM Neo Sans Intel"/>
                <a:ea typeface="Times New Roman" panose="02020603050405020304" pitchFamily="18" charset="0"/>
              </a:rPr>
              <a:t> thread </a:t>
            </a:r>
            <a:r>
              <a:rPr lang="en-US" sz="1800" err="1">
                <a:effectLst/>
                <a:latin typeface="UTM Neo Sans Intel"/>
                <a:ea typeface="Times New Roman" panose="02020603050405020304" pitchFamily="18" charset="0"/>
              </a:rPr>
              <a:t>duy</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nhất</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thực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hiện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toàn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bộ</a:t>
            </a:r>
            <a:r>
              <a:rPr lang="en-US" sz="1800">
                <a:effectLst/>
                <a:latin typeface="UTM Neo Sans Intel"/>
                <a:ea typeface="Times New Roman" panose="02020603050405020304" pitchFamily="18" charset="0"/>
              </a:rPr>
              <a:t> pipeline </a:t>
            </a:r>
            <a:r>
              <a:rPr lang="en-US" sz="1800" err="1">
                <a:effectLst/>
                <a:latin typeface="UTM Neo Sans Intel"/>
                <a:ea typeface="Times New Roman" panose="02020603050405020304" pitchFamily="18" charset="0"/>
              </a:rPr>
              <a:t>xử</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lý</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gói</a:t>
            </a:r>
            <a:r>
              <a:rPr lang="en-US" sz="1800">
                <a:effectLst/>
                <a:latin typeface="UTM Neo Sans Intel"/>
                <a:ea typeface="Times New Roman" panose="02020603050405020304" pitchFamily="18" charset="0"/>
              </a:rPr>
              <a:t> tin.</a:t>
            </a:r>
            <a:r>
              <a:rPr lang="en-US" sz="1800">
                <a:effectLst/>
                <a:latin typeface="Times New Roman" panose="02020603050405020304" pitchFamily="18" charset="0"/>
                <a:ea typeface="Times New Roman" panose="02020603050405020304" pitchFamily="18" charset="0"/>
              </a:rPr>
              <a:t> </a:t>
            </a:r>
            <a:r>
              <a:rPr lang="en-US" sz="1800" err="1">
                <a:effectLst/>
                <a:latin typeface="UTM Neo Sans Intel"/>
                <a:ea typeface="Times New Roman" panose="02020603050405020304" pitchFamily="18" charset="0"/>
              </a:rPr>
              <a:t>đơn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giản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hơn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và</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tiêu</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tốn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ít</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tài</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nguyên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hơn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nhưng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hiệu</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suất</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xử</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lý</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thấp</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hơn</a:t>
            </a:r>
            <a:endParaRPr lang="en-US" sz="1800">
              <a:effectLst/>
              <a:latin typeface="UTM Neo Sans Intel"/>
              <a:ea typeface="Times New Roman" panose="02020603050405020304" pitchFamily="18" charset="0"/>
            </a:endParaRPr>
          </a:p>
          <a:p>
            <a:pPr marL="0" marR="0" algn="just">
              <a:lnSpc>
                <a:spcPct val="150000"/>
              </a:lnSpc>
              <a:spcBef>
                <a:spcPts val="0"/>
              </a:spcBef>
              <a:spcAft>
                <a:spcPts val="0"/>
              </a:spcAft>
            </a:pPr>
            <a:r>
              <a:rPr lang="en-US" sz="1800" b="1" i="1">
                <a:effectLst/>
                <a:latin typeface="UTM Neo Sans Intel"/>
                <a:ea typeface="Times New Roman" panose="02020603050405020304" pitchFamily="18" charset="0"/>
              </a:rPr>
              <a:t>autofb: </a:t>
            </a:r>
            <a:r>
              <a:rPr lang="en-US" sz="1800" err="1">
                <a:effectLst/>
                <a:latin typeface="UTM Neo Sans Intel"/>
                <a:ea typeface="Times New Roman" panose="02020603050405020304" pitchFamily="18" charset="0"/>
              </a:rPr>
              <a:t>sử</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dụng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một</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hoặc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nhiều</a:t>
            </a:r>
            <a:r>
              <a:rPr lang="en-US" sz="1800">
                <a:effectLst/>
                <a:latin typeface="UTM Neo Sans Intel"/>
                <a:ea typeface="Times New Roman" panose="02020603050405020304" pitchFamily="18" charset="0"/>
              </a:rPr>
              <a:t> capture thread </a:t>
            </a:r>
            <a:r>
              <a:rPr lang="en-US" sz="1800" err="1">
                <a:effectLst/>
                <a:latin typeface="UTM Neo Sans Intel"/>
                <a:ea typeface="Times New Roman" panose="02020603050405020304" pitchFamily="18" charset="0"/>
              </a:rPr>
              <a:t>để</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bắt</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gói</a:t>
            </a:r>
            <a:r>
              <a:rPr lang="en-US" sz="1800">
                <a:effectLst/>
                <a:latin typeface="UTM Neo Sans Intel"/>
                <a:ea typeface="Times New Roman" panose="02020603050405020304" pitchFamily="18" charset="0"/>
              </a:rPr>
              <a:t> tin </a:t>
            </a:r>
            <a:r>
              <a:rPr lang="en-US" sz="1800" err="1">
                <a:effectLst/>
                <a:latin typeface="UTM Neo Sans Intel"/>
                <a:ea typeface="Times New Roman" panose="02020603050405020304" pitchFamily="18" charset="0"/>
              </a:rPr>
              <a:t>và</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giải</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mã</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chúng</a:t>
            </a:r>
            <a:r>
              <a:rPr lang="en-US" sz="1800">
                <a:effectLst/>
                <a:latin typeface="UTM Neo Sans Intel"/>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sau</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đó</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chúng</a:t>
            </a:r>
            <a:r>
              <a:rPr lang="en-US" sz="1800">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rPr>
              <a:t> </a:t>
            </a:r>
            <a:r>
              <a:rPr lang="en-US" sz="1800" err="1">
                <a:effectLst/>
                <a:latin typeface="UTM Neo Sans Intel"/>
                <a:ea typeface="Times New Roman" panose="02020603050405020304" pitchFamily="18" charset="0"/>
              </a:rPr>
              <a:t>chuyển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đến</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các</a:t>
            </a:r>
            <a:r>
              <a:rPr lang="en-US" sz="1800">
                <a:effectLst/>
                <a:latin typeface="UTM Neo Sans Intel"/>
                <a:ea typeface="Times New Roman" panose="02020603050405020304" pitchFamily="18" charset="0"/>
              </a:rPr>
              <a:t> flow worker thread </a:t>
            </a:r>
            <a:r>
              <a:rPr lang="en-US" sz="1800" err="1">
                <a:effectLst/>
                <a:latin typeface="UTM Neo Sans Intel"/>
                <a:ea typeface="Times New Roman" panose="02020603050405020304" pitchFamily="18" charset="0"/>
              </a:rPr>
              <a:t>xử</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lý</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tiếp</a:t>
            </a:r>
            <a:endParaRPr lang="en-US" sz="1800">
              <a:effectLst/>
              <a:latin typeface="Times New Roman" panose="02020603050405020304" pitchFamily="18" charset="0"/>
              <a:ea typeface="Times New Roman" panose="02020603050405020304" pitchFamily="18" charset="0"/>
            </a:endParaRPr>
          </a:p>
          <a:p>
            <a:pPr marL="0" marR="0" indent="0" algn="just">
              <a:lnSpc>
                <a:spcPct val="150000"/>
              </a:lnSpc>
              <a:spcBef>
                <a:spcPts val="0"/>
              </a:spcBef>
              <a:spcAft>
                <a:spcPts val="0"/>
              </a:spcAft>
              <a:buNone/>
            </a:pP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Với</a:t>
            </a:r>
            <a:r>
              <a:rPr lang="en-US" sz="1800">
                <a:effectLst/>
                <a:latin typeface="UTM Neo Sans Intel"/>
                <a:ea typeface="Times New Roman" panose="02020603050405020304" pitchFamily="18" charset="0"/>
              </a:rPr>
              <a:t> Single capture thread:</a:t>
            </a:r>
            <a:r>
              <a:rPr lang="en-US" sz="1800" kern="0">
                <a:effectLst/>
                <a:latin typeface="Times New Roman" panose="02020603050405020304" pitchFamily="18" charset="0"/>
                <a:ea typeface="Times New Roman" panose="02020603050405020304" pitchFamily="18" charset="0"/>
                <a:cs typeface="Arial"/>
              </a:rPr>
              <a:t> </a:t>
            </a:r>
            <a:r>
              <a:rPr lang="en-US" sz="1800" kern="100" err="1">
                <a:effectLst/>
                <a:latin typeface="UTM Neo Sans Intel"/>
                <a:ea typeface="Aptos" panose="020B0004020202020204" pitchFamily="34" charset="0"/>
                <a:cs typeface="Times New Roman" panose="02020603050405020304" pitchFamily="18" charset="0"/>
              </a:rPr>
              <a:t>Chỉ</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có</a:t>
            </a:r>
            <a:r>
              <a:rPr lang="en-US" sz="1800" kern="100">
                <a:effectLst/>
                <a:latin typeface="UTM Neo Sans Intel"/>
                <a:ea typeface="Aptos" panose="020B0004020202020204" pitchFamily="34" charset="0"/>
                <a:cs typeface="Times New Roman" panose="02020603050405020304" pitchFamily="18" charset="0"/>
              </a:rPr>
              <a:t> 1 </a:t>
            </a:r>
            <a:r>
              <a:rPr lang="en-US" sz="1800" kern="100" err="1">
                <a:effectLst/>
                <a:latin typeface="UTM Neo Sans Intel"/>
                <a:ea typeface="Aptos" panose="020B0004020202020204" pitchFamily="34" charset="0"/>
                <a:cs typeface="Times New Roman" panose="02020603050405020304" pitchFamily="18" charset="0"/>
              </a:rPr>
              <a:t>luồng</a:t>
            </a:r>
            <a:r>
              <a:rPr lang="en-US" sz="1800" kern="100">
                <a:effectLst/>
                <a:latin typeface="UTM Neo Sans Intel"/>
                <a:ea typeface="Aptos" panose="020B0004020202020204" pitchFamily="34" charset="0"/>
                <a:cs typeface="Times New Roman" panose="02020603050405020304" pitchFamily="18" charset="0"/>
              </a:rPr>
              <a:t> (thread) </a:t>
            </a:r>
            <a:r>
              <a:rPr lang="en-US" sz="1800" kern="100" err="1">
                <a:effectLst/>
                <a:latin typeface="UTM Neo Sans Intel"/>
                <a:ea typeface="Aptos" panose="020B0004020202020204" pitchFamily="34" charset="0"/>
                <a:cs typeface="Times New Roman" panose="02020603050405020304" pitchFamily="18" charset="0"/>
              </a:rPr>
              <a:t>chịu</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trách</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nhiệm</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tiếp</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nhận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tất</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cả</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các</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gói</a:t>
            </a:r>
            <a:r>
              <a:rPr lang="en-US" sz="1800" kern="100">
                <a:effectLst/>
                <a:latin typeface="UTM Neo Sans Intel"/>
                <a:ea typeface="Aptos" panose="020B0004020202020204" pitchFamily="34" charset="0"/>
                <a:cs typeface="Times New Roman" panose="02020603050405020304" pitchFamily="18" charset="0"/>
              </a:rPr>
              <a:t> tin.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Gói</a:t>
            </a:r>
            <a:r>
              <a:rPr lang="en-US" sz="1800" kern="100">
                <a:effectLst/>
                <a:latin typeface="UTM Neo Sans Intel"/>
                <a:ea typeface="Aptos" panose="020B0004020202020204" pitchFamily="34" charset="0"/>
                <a:cs typeface="Times New Roman" panose="02020603050405020304" pitchFamily="18" charset="0"/>
              </a:rPr>
              <a:t> tin </a:t>
            </a:r>
            <a:r>
              <a:rPr lang="en-US" sz="1800" kern="100" err="1">
                <a:effectLst/>
                <a:latin typeface="UTM Neo Sans Intel"/>
                <a:ea typeface="Aptos" panose="020B0004020202020204" pitchFamily="34" charset="0"/>
                <a:cs typeface="Times New Roman" panose="02020603050405020304" pitchFamily="18" charset="0"/>
              </a:rPr>
              <a:t>được</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tiếp</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nhận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sẽ</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được</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chuyển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vào</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các</a:t>
            </a:r>
            <a:r>
              <a:rPr lang="en-US" sz="1800" kern="100">
                <a:effectLst/>
                <a:latin typeface="UTM Neo Sans Intel"/>
                <a:ea typeface="Aptos" panose="020B0004020202020204" pitchFamily="34" charset="0"/>
                <a:cs typeface="Times New Roman" panose="02020603050405020304" pitchFamily="18" charset="0"/>
              </a:rPr>
              <a:t> queue </a:t>
            </a:r>
            <a:r>
              <a:rPr lang="en-US" sz="1800" kern="100" err="1">
                <a:effectLst/>
                <a:latin typeface="UTM Neo Sans Intel"/>
                <a:ea typeface="Aptos" panose="020B0004020202020204" pitchFamily="34" charset="0"/>
                <a:cs typeface="Times New Roman" panose="02020603050405020304" pitchFamily="18" charset="0"/>
              </a:rPr>
              <a:t>để</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các</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luồng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xử</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lý</a:t>
            </a:r>
            <a:r>
              <a:rPr lang="en-US" sz="1800" kern="100">
                <a:effectLst/>
                <a:latin typeface="UTM Neo Sans Intel"/>
                <a:ea typeface="Aptos" panose="020B0004020202020204" pitchFamily="34" charset="0"/>
                <a:cs typeface="Times New Roman" panose="02020603050405020304" pitchFamily="18" charset="0"/>
              </a:rPr>
              <a:t> (worker threads) </a:t>
            </a:r>
            <a:r>
              <a:rPr lang="en-US" sz="1800" kern="100" err="1">
                <a:effectLst/>
                <a:latin typeface="UTM Neo Sans Intel"/>
                <a:ea typeface="Aptos" panose="020B0004020202020204" pitchFamily="34" charset="0"/>
                <a:cs typeface="Times New Roman" panose="02020603050405020304" pitchFamily="18" charset="0"/>
              </a:rPr>
              <a:t>khác</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xử</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lý</a:t>
            </a:r>
            <a:r>
              <a:rPr lang="en-US" sz="1800" kern="100">
                <a:effectLst/>
                <a:latin typeface="UTM Neo Sans Intel"/>
                <a:ea typeface="Aptos" panose="020B0004020202020204" pitchFamily="34" charset="0"/>
                <a:cs typeface="Times New Roman" panose="02020603050405020304" pitchFamily="18" charset="0"/>
              </a:rPr>
              <a:t>.</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Điểm</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yếu</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nếu</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luồng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tiếp</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nhận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gói</a:t>
            </a:r>
            <a:r>
              <a:rPr lang="en-US" sz="1800" kern="100">
                <a:effectLst/>
                <a:latin typeface="UTM Neo Sans Intel"/>
                <a:ea typeface="Aptos" panose="020B0004020202020204" pitchFamily="34" charset="0"/>
                <a:cs typeface="Times New Roman" panose="02020603050405020304" pitchFamily="18" charset="0"/>
              </a:rPr>
              <a:t> tin </a:t>
            </a:r>
            <a:r>
              <a:rPr lang="en-US" sz="1800" kern="100" err="1">
                <a:effectLst/>
                <a:latin typeface="UTM Neo Sans Intel"/>
                <a:ea typeface="Aptos" panose="020B0004020202020204" pitchFamily="34" charset="0"/>
                <a:cs typeface="Times New Roman" panose="02020603050405020304" pitchFamily="18" charset="0"/>
              </a:rPr>
              <a:t>bị</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quá</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tải</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sẽ</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dẫn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đến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sự</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chậm</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trễ</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trong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toàn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bộ</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quá</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trình</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xử</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lý</a:t>
            </a:r>
            <a:r>
              <a:rPr lang="en-US" sz="1800" kern="100">
                <a:effectLst/>
                <a:latin typeface="UTM Neo Sans Intel"/>
                <a:ea typeface="Aptos" panose="020B0004020202020204" pitchFamily="34" charset="0"/>
                <a:cs typeface="Times New Roman" panose="02020603050405020304" pitchFamily="18" charset="0"/>
              </a:rPr>
              <a: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Với</a:t>
            </a:r>
            <a:r>
              <a:rPr lang="en-US" sz="1800">
                <a:effectLst/>
                <a:latin typeface="UTM Neo Sans Intel"/>
                <a:ea typeface="Times New Roman" panose="02020603050405020304" pitchFamily="18" charset="0"/>
              </a:rPr>
              <a:t> Multiple capture thread:</a:t>
            </a:r>
            <a:r>
              <a:rPr lang="en-US" sz="1800" kern="0">
                <a:effectLst/>
                <a:latin typeface="Times New Roman" panose="02020603050405020304" pitchFamily="18" charset="0"/>
                <a:ea typeface="Times New Roman" panose="02020603050405020304" pitchFamily="18" charset="0"/>
                <a:cs typeface="Arial"/>
              </a:rPr>
              <a:t> </a:t>
            </a:r>
            <a:r>
              <a:rPr lang="en-US" sz="1800" kern="100" err="1">
                <a:effectLst/>
                <a:latin typeface="UTM Neo Sans Intel"/>
                <a:ea typeface="Aptos" panose="020B0004020202020204" pitchFamily="34" charset="0"/>
                <a:cs typeface="Times New Roman" panose="02020603050405020304" pitchFamily="18" charset="0"/>
              </a:rPr>
              <a:t>Có</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nhiều</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luồng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tiếp</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nhận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gói</a:t>
            </a:r>
            <a:r>
              <a:rPr lang="en-US" sz="1800" kern="100">
                <a:effectLst/>
                <a:latin typeface="UTM Neo Sans Intel"/>
                <a:ea typeface="Aptos" panose="020B0004020202020204" pitchFamily="34" charset="0"/>
                <a:cs typeface="Times New Roman" panose="02020603050405020304" pitchFamily="18" charset="0"/>
              </a:rPr>
              <a:t> tin, </a:t>
            </a:r>
            <a:r>
              <a:rPr lang="en-US" sz="1800" kern="100" err="1">
                <a:effectLst/>
                <a:latin typeface="UTM Neo Sans Intel"/>
                <a:ea typeface="Aptos" panose="020B0004020202020204" pitchFamily="34" charset="0"/>
                <a:cs typeface="Times New Roman" panose="02020603050405020304" pitchFamily="18" charset="0"/>
              </a:rPr>
              <a:t>mỗi</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luồng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sẽ</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tiếp</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nhận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và</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xử</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lý</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một</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phần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lưu</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lượng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mạng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để</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tránh</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tình</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trạng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quá</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tải</a:t>
            </a:r>
            <a:r>
              <a:rPr lang="en-US" sz="1800" kern="100">
                <a:effectLst/>
                <a:latin typeface="UTM Neo Sans Intel"/>
                <a:ea typeface="Aptos" panose="020B0004020202020204" pitchFamily="34" charset="0"/>
                <a:cs typeface="Times New Roman" panose="02020603050405020304" pitchFamily="18" charset="0"/>
              </a:rPr>
              <a:t> ở </a:t>
            </a:r>
            <a:r>
              <a:rPr lang="en-US" sz="1800" kern="100" err="1">
                <a:effectLst/>
                <a:latin typeface="UTM Neo Sans Intel"/>
                <a:ea typeface="Aptos" panose="020B0004020202020204" pitchFamily="34" charset="0"/>
                <a:cs typeface="Times New Roman" panose="02020603050405020304" pitchFamily="18" charset="0"/>
              </a:rPr>
              <a:t>một</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luồng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duy</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nhất</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Các</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luồng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tiếp</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nhận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gói</a:t>
            </a:r>
            <a:r>
              <a:rPr lang="en-US" sz="1800" kern="100">
                <a:effectLst/>
                <a:latin typeface="UTM Neo Sans Intel"/>
                <a:ea typeface="Aptos" panose="020B0004020202020204" pitchFamily="34" charset="0"/>
                <a:cs typeface="Times New Roman" panose="02020603050405020304" pitchFamily="18" charset="0"/>
              </a:rPr>
              <a:t> tin </a:t>
            </a:r>
            <a:r>
              <a:rPr lang="en-US" sz="1800" kern="100" err="1">
                <a:effectLst/>
                <a:latin typeface="UTM Neo Sans Intel"/>
                <a:ea typeface="Aptos" panose="020B0004020202020204" pitchFamily="34" charset="0"/>
                <a:cs typeface="Times New Roman" panose="02020603050405020304" pitchFamily="18" charset="0"/>
              </a:rPr>
              <a:t>sẽ</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chuyển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các</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gói</a:t>
            </a:r>
            <a:r>
              <a:rPr lang="en-US" sz="1800" kern="100">
                <a:effectLst/>
                <a:latin typeface="UTM Neo Sans Intel"/>
                <a:ea typeface="Aptos" panose="020B0004020202020204" pitchFamily="34" charset="0"/>
                <a:cs typeface="Times New Roman" panose="02020603050405020304" pitchFamily="18" charset="0"/>
              </a:rPr>
              <a:t> tin </a:t>
            </a:r>
            <a:r>
              <a:rPr lang="en-US" sz="1800" kern="100" err="1">
                <a:effectLst/>
                <a:latin typeface="UTM Neo Sans Intel"/>
                <a:ea typeface="Aptos" panose="020B0004020202020204" pitchFamily="34" charset="0"/>
                <a:cs typeface="Times New Roman" panose="02020603050405020304" pitchFamily="18" charset="0"/>
              </a:rPr>
              <a:t>vào</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các</a:t>
            </a:r>
            <a:r>
              <a:rPr lang="en-US" sz="1800" kern="100">
                <a:effectLst/>
                <a:latin typeface="UTM Neo Sans Intel"/>
                <a:ea typeface="Aptos" panose="020B0004020202020204" pitchFamily="34" charset="0"/>
                <a:cs typeface="Times New Roman" panose="02020603050405020304" pitchFamily="18" charset="0"/>
              </a:rPr>
              <a:t> queue </a:t>
            </a:r>
            <a:r>
              <a:rPr lang="en-US" sz="1800" kern="100" err="1">
                <a:effectLst/>
                <a:latin typeface="UTM Neo Sans Intel"/>
                <a:ea typeface="Aptos" panose="020B0004020202020204" pitchFamily="34" charset="0"/>
                <a:cs typeface="Times New Roman" panose="02020603050405020304" pitchFamily="18" charset="0"/>
              </a:rPr>
              <a:t>để</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các</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luồng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xử</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lý</a:t>
            </a:r>
            <a:r>
              <a:rPr lang="en-US" sz="1800" kern="100">
                <a:effectLst/>
                <a:latin typeface="UTM Neo Sans Intel"/>
                <a:ea typeface="Aptos" panose="020B0004020202020204" pitchFamily="34" charset="0"/>
                <a:cs typeface="Times New Roman" panose="02020603050405020304" pitchFamily="18" charset="0"/>
              </a:rPr>
              <a:t> (worker threads) </a:t>
            </a:r>
            <a:r>
              <a:rPr lang="en-US" sz="1800" kern="100" err="1">
                <a:effectLst/>
                <a:latin typeface="UTM Neo Sans Intel"/>
                <a:ea typeface="Aptos" panose="020B0004020202020204" pitchFamily="34" charset="0"/>
                <a:cs typeface="Times New Roman" panose="02020603050405020304" pitchFamily="18" charset="0"/>
              </a:rPr>
              <a:t>khác</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xử</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lý</a:t>
            </a:r>
            <a:r>
              <a:rPr lang="en-US" sz="1800" kern="100">
                <a:effectLst/>
                <a:latin typeface="UTM Neo Sans Intel"/>
                <a:ea typeface="Aptos" panose="020B0004020202020204" pitchFamily="34" charset="0"/>
                <a:cs typeface="Times New Roman" panose="02020603050405020304" pitchFamily="18" charset="0"/>
              </a:rPr>
              <a:t>.</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Điểm</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mạnh</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là</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có</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thể</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khai</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thác</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tối</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đa</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tài</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nguyên</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hệ</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thống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nâng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cao</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hiệu</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suất</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xử</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lý</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tổng</a:t>
            </a:r>
            <a:r>
              <a:rPr lang="en-US" sz="1800" kern="100">
                <a:effectLst/>
                <a:latin typeface="UTM Neo Sans Intel"/>
                <a:ea typeface="Aptos" panose="020B0004020202020204" pitchFamily="34" charset="0"/>
                <a:cs typeface="Times New Roman" panose="02020603050405020304" pitchFamily="18" charset="0"/>
              </a:rPr>
              <a:t> </a:t>
            </a:r>
            <a:r>
              <a:rPr lang="en-US" sz="1800" kern="100" err="1">
                <a:effectLst/>
                <a:latin typeface="UTM Neo Sans Intel"/>
                <a:ea typeface="Aptos" panose="020B0004020202020204" pitchFamily="34" charset="0"/>
                <a:cs typeface="Times New Roman" panose="02020603050405020304" pitchFamily="18" charset="0"/>
              </a:rPr>
              <a:t>thể</a:t>
            </a:r>
            <a:r>
              <a:rPr lang="en-US" sz="1800" kern="100">
                <a:effectLst/>
                <a:latin typeface="UTM Neo Sans Intel"/>
                <a:ea typeface="Aptos" panose="020B0004020202020204" pitchFamily="34" charset="0"/>
                <a:cs typeface="Times New Roman" panose="02020603050405020304" pitchFamily="18" charset="0"/>
              </a:rPr>
              <a: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50000"/>
              </a:lnSpc>
              <a:spcBef>
                <a:spcPts val="0"/>
              </a:spcBef>
              <a:spcAft>
                <a:spcPts val="0"/>
              </a:spcAft>
            </a:pPr>
            <a:endParaRPr lang="en-US"/>
          </a:p>
        </p:txBody>
      </p:sp>
    </p:spTree>
    <p:extLst>
      <p:ext uri="{BB962C8B-B14F-4D97-AF65-F5344CB8AC3E}">
        <p14:creationId xmlns:p14="http://schemas.microsoft.com/office/powerpoint/2010/main" val="3899466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en-US" sz="1800" b="1" i="1" err="1">
                <a:effectLst/>
                <a:latin typeface="Times New Roman" panose="02020603050405020304" pitchFamily="18" charset="0"/>
                <a:ea typeface="Times New Roman" panose="02020603050405020304" pitchFamily="18" charset="0"/>
              </a:rPr>
              <a:t>Cơ</a:t>
            </a:r>
            <a:r>
              <a:rPr lang="en-US" sz="1800" b="1" i="1">
                <a:effectLst/>
                <a:latin typeface="Times New Roman" panose="02020603050405020304" pitchFamily="18" charset="0"/>
                <a:ea typeface="Times New Roman" panose="02020603050405020304" pitchFamily="18" charset="0"/>
              </a:rPr>
              <a:t> </a:t>
            </a:r>
            <a:r>
              <a:rPr lang="en-US" sz="1800" b="1" i="1" err="1">
                <a:effectLst/>
                <a:latin typeface="Times New Roman" panose="02020603050405020304" pitchFamily="18" charset="0"/>
                <a:ea typeface="Times New Roman" panose="02020603050405020304" pitchFamily="18" charset="0"/>
              </a:rPr>
              <a:t>bản</a:t>
            </a:r>
            <a:r>
              <a:rPr lang="en-US" sz="1800" b="1" i="1">
                <a:effectLst/>
                <a:latin typeface="Times New Roman" panose="02020603050405020304" pitchFamily="18" charset="0"/>
                <a:ea typeface="Times New Roman" panose="02020603050405020304" pitchFamily="18" charset="0"/>
              </a:rPr>
              <a:t> </a:t>
            </a:r>
            <a:r>
              <a:rPr lang="en-US" sz="1800" b="1" i="1" err="1">
                <a:effectLst/>
                <a:latin typeface="Times New Roman" panose="02020603050405020304" pitchFamily="18" charset="0"/>
                <a:ea typeface="Times New Roman" panose="02020603050405020304" pitchFamily="18" charset="0"/>
              </a:rPr>
              <a:t>nhìn</a:t>
            </a:r>
            <a:r>
              <a:rPr lang="en-US" sz="1800" b="1" i="1">
                <a:effectLst/>
                <a:latin typeface="Times New Roman" panose="02020603050405020304" pitchFamily="18" charset="0"/>
                <a:ea typeface="Times New Roman" panose="02020603050405020304" pitchFamily="18" charset="0"/>
              </a:rPr>
              <a:t> qua </a:t>
            </a:r>
            <a:r>
              <a:rPr lang="en-US" sz="1800" b="1" i="1" err="1">
                <a:effectLst/>
                <a:latin typeface="Times New Roman" panose="02020603050405020304" pitchFamily="18" charset="0"/>
                <a:ea typeface="Times New Roman" panose="02020603050405020304" pitchFamily="18" charset="0"/>
              </a:rPr>
              <a:t>khá</a:t>
            </a:r>
            <a:r>
              <a:rPr lang="en-US" sz="1800" b="1" i="1">
                <a:effectLst/>
                <a:latin typeface="Times New Roman" panose="02020603050405020304" pitchFamily="18" charset="0"/>
                <a:ea typeface="Times New Roman" panose="02020603050405020304" pitchFamily="18" charset="0"/>
              </a:rPr>
              <a:t> </a:t>
            </a:r>
            <a:r>
              <a:rPr lang="en-US" sz="1800" b="1" i="1" err="1">
                <a:effectLst/>
                <a:latin typeface="Times New Roman" panose="02020603050405020304" pitchFamily="18" charset="0"/>
                <a:ea typeface="Times New Roman" panose="02020603050405020304" pitchFamily="18" charset="0"/>
              </a:rPr>
              <a:t>giống</a:t>
            </a:r>
            <a:r>
              <a:rPr lang="en-US" sz="1800" b="1" i="1">
                <a:effectLst/>
                <a:latin typeface="Times New Roman" panose="02020603050405020304" pitchFamily="18" charset="0"/>
                <a:ea typeface="Times New Roman" panose="02020603050405020304" pitchFamily="18" charset="0"/>
              </a:rPr>
              <a:t> rules </a:t>
            </a:r>
            <a:r>
              <a:rPr lang="en-US" sz="1800" b="1" i="1" err="1">
                <a:effectLst/>
                <a:latin typeface="Times New Roman" panose="02020603050405020304" pitchFamily="18" charset="0"/>
                <a:ea typeface="Times New Roman" panose="02020603050405020304" pitchFamily="18" charset="0"/>
              </a:rPr>
              <a:t>trong</a:t>
            </a:r>
            <a:r>
              <a:rPr lang="en-US" sz="1800" b="1" i="1">
                <a:effectLst/>
                <a:latin typeface="Times New Roman" panose="02020603050405020304" pitchFamily="18" charset="0"/>
                <a:ea typeface="Times New Roman" panose="02020603050405020304" pitchFamily="18" charset="0"/>
              </a:rPr>
              <a:t> snort</a:t>
            </a:r>
          </a:p>
          <a:p>
            <a:pPr marL="0" marR="0" lvl="0" indent="-298450" algn="just" defTabSz="914400" rtl="0" eaLnBrk="1" fontAlgn="auto" latinLnBrk="0" hangingPunct="1">
              <a:lnSpc>
                <a:spcPct val="150000"/>
              </a:lnSpc>
              <a:spcBef>
                <a:spcPts val="0"/>
              </a:spcBef>
              <a:spcAft>
                <a:spcPts val="0"/>
              </a:spcAft>
              <a:buClr>
                <a:srgbClr val="000000"/>
              </a:buClr>
              <a:buSzPts val="1100"/>
              <a:buFont typeface="Arial"/>
              <a:buChar char="●"/>
              <a:tabLst/>
              <a:defRPr/>
            </a:pPr>
            <a:r>
              <a:rPr lang="vi-VN" sz="1800" b="1" i="1" err="1">
                <a:solidFill>
                  <a:srgbClr val="FF0000"/>
                </a:solidFill>
                <a:effectLst/>
                <a:latin typeface="UTM Neo Sans Intel"/>
                <a:ea typeface="Times New Roman" panose="02020603050405020304" pitchFamily="18" charset="0"/>
              </a:rPr>
              <a:t>Action</a:t>
            </a:r>
            <a:r>
              <a:rPr lang="vi-VN" sz="1800" b="1" i="1">
                <a:solidFill>
                  <a:srgbClr val="FF0000"/>
                </a:solidFill>
                <a:effectLst/>
                <a:latin typeface="UTM Neo Sans Intel"/>
                <a:ea typeface="Times New Roman" panose="02020603050405020304" pitchFamily="18" charset="0"/>
              </a:rPr>
              <a:t>: </a:t>
            </a:r>
            <a:r>
              <a:rPr lang="vi-VN" sz="1800">
                <a:effectLst/>
                <a:latin typeface="UTM Neo Sans Intel"/>
                <a:ea typeface="Times New Roman" panose="02020603050405020304" pitchFamily="18" charset="0"/>
              </a:rPr>
              <a:t>xác định điều gì sẽ xảy ra khi quy tắc phù hợp</a:t>
            </a:r>
            <a:endParaRPr lang="vi-VN" sz="1800">
              <a:effectLst/>
              <a:latin typeface="Times New Roman" panose="02020603050405020304" pitchFamily="18" charset="0"/>
              <a:ea typeface="Times New Roman" panose="02020603050405020304" pitchFamily="18" charset="0"/>
            </a:endParaRPr>
          </a:p>
          <a:p>
            <a:pPr marL="0" marR="0" indent="0" algn="just">
              <a:lnSpc>
                <a:spcPct val="150000"/>
              </a:lnSpc>
              <a:spcBef>
                <a:spcPts val="0"/>
              </a:spcBef>
              <a:spcAft>
                <a:spcPts val="0"/>
              </a:spcAft>
              <a:buNone/>
            </a:pPr>
            <a:r>
              <a:rPr lang="vi-VN" sz="1800"/>
              <a:t>Một số </a:t>
            </a:r>
            <a:r>
              <a:rPr lang="vi-VN" sz="1800" err="1"/>
              <a:t>action</a:t>
            </a:r>
            <a:r>
              <a:rPr lang="vi-VN" sz="1800"/>
              <a:t>: </a:t>
            </a:r>
            <a:r>
              <a:rPr lang="vi-VN" sz="1800" err="1"/>
              <a:t>arlet</a:t>
            </a:r>
            <a:r>
              <a:rPr lang="vi-VN" sz="1800"/>
              <a:t>, </a:t>
            </a:r>
            <a:r>
              <a:rPr lang="vi-VN" sz="1800" err="1"/>
              <a:t>pass</a:t>
            </a:r>
            <a:r>
              <a:rPr lang="vi-VN" sz="1800"/>
              <a:t>, </a:t>
            </a:r>
            <a:r>
              <a:rPr lang="vi-VN" sz="1800" err="1"/>
              <a:t>drop</a:t>
            </a:r>
            <a:r>
              <a:rPr lang="vi-VN" sz="1800"/>
              <a:t> (</a:t>
            </a:r>
            <a:r>
              <a:rPr lang="vi-VN" sz="1800" kern="0" err="1">
                <a:effectLst/>
                <a:latin typeface="UTM Neo Sans Intel"/>
                <a:ea typeface="Times New Roman" panose="02020603050405020304" pitchFamily="18" charset="0"/>
                <a:cs typeface="Times New Roman" panose="02020603050405020304" pitchFamily="18" charset="0"/>
              </a:rPr>
              <a:t>Drop</a:t>
            </a:r>
            <a:r>
              <a:rPr lang="vi-VN" sz="1800" kern="0">
                <a:effectLst/>
                <a:latin typeface="UTM Neo Sans Intel"/>
                <a:ea typeface="Times New Roman" panose="02020603050405020304" pitchFamily="18" charset="0"/>
                <a:cs typeface="Times New Roman" panose="02020603050405020304" pitchFamily="18" charset="0"/>
              </a:rPr>
              <a:t> gói tin và tạo cảnh báo) </a:t>
            </a:r>
            <a:r>
              <a:rPr lang="vi-VN" sz="1800"/>
              <a:t>, </a:t>
            </a:r>
            <a:r>
              <a:rPr lang="vi-VN" sz="1800" err="1"/>
              <a:t>reject</a:t>
            </a:r>
            <a:r>
              <a:rPr lang="vi-VN" sz="1800"/>
              <a:t> (</a:t>
            </a:r>
            <a:r>
              <a:rPr lang="vi-VN" sz="1800" kern="0" err="1">
                <a:effectLst/>
                <a:latin typeface="UTM Neo Sans Intel"/>
                <a:ea typeface="Times New Roman" panose="02020603050405020304" pitchFamily="18" charset="0"/>
                <a:cs typeface="Times New Roman" panose="02020603050405020304" pitchFamily="18" charset="0"/>
              </a:rPr>
              <a:t>Drop</a:t>
            </a:r>
            <a:r>
              <a:rPr lang="vi-VN" sz="1800" kern="0">
                <a:effectLst/>
                <a:latin typeface="UTM Neo Sans Intel"/>
                <a:ea typeface="Times New Roman" panose="02020603050405020304" pitchFamily="18" charset="0"/>
                <a:cs typeface="Times New Roman" panose="02020603050405020304" pitchFamily="18" charset="0"/>
              </a:rPr>
              <a:t> gói tin và gửi lỗi không kết nối RST/ICMP tới người gửi), </a:t>
            </a:r>
            <a:r>
              <a:rPr lang="vi-VN" sz="1800" err="1">
                <a:effectLst/>
                <a:latin typeface="UTM Neo Sans Intel"/>
                <a:ea typeface="Times New Roman" panose="02020603050405020304" pitchFamily="18" charset="0"/>
              </a:rPr>
              <a:t>rejectsrc</a:t>
            </a:r>
            <a:r>
              <a:rPr lang="vi-VN" sz="1800">
                <a:effectLst/>
                <a:latin typeface="Times New Roman" panose="02020603050405020304" pitchFamily="18" charset="0"/>
                <a:ea typeface="Times New Roman" panose="02020603050405020304" pitchFamily="18" charset="0"/>
              </a:rPr>
              <a:t>, </a:t>
            </a:r>
            <a:r>
              <a:rPr lang="vi-VN" sz="1800" err="1">
                <a:effectLst/>
                <a:latin typeface="UTM Neo Sans Intel"/>
                <a:ea typeface="Times New Roman" panose="02020603050405020304" pitchFamily="18" charset="0"/>
              </a:rPr>
              <a:t>rejectdst</a:t>
            </a:r>
            <a:r>
              <a:rPr lang="vi-VN" sz="1800">
                <a:effectLst/>
                <a:latin typeface="Times New Roman" panose="02020603050405020304" pitchFamily="18" charset="0"/>
                <a:ea typeface="Times New Roman" panose="02020603050405020304" pitchFamily="18" charset="0"/>
              </a:rPr>
              <a:t>, </a:t>
            </a:r>
            <a:r>
              <a:rPr lang="vi-VN" sz="1800" err="1">
                <a:effectLst/>
                <a:latin typeface="UTM Neo Sans Intel"/>
                <a:ea typeface="Times New Roman" panose="02020603050405020304" pitchFamily="18" charset="0"/>
              </a:rPr>
              <a:t>rejectboth</a:t>
            </a:r>
            <a:endParaRPr lang="en-US" sz="1800">
              <a:effectLst/>
              <a:latin typeface="UTM Neo Sans Intel"/>
              <a:ea typeface="Times New Roman" panose="02020603050405020304" pitchFamily="18" charset="0"/>
            </a:endParaRPr>
          </a:p>
          <a:p>
            <a:pPr marL="285750" marR="0" indent="-285750" algn="just">
              <a:lnSpc>
                <a:spcPct val="150000"/>
              </a:lnSpc>
              <a:spcBef>
                <a:spcPts val="0"/>
              </a:spcBef>
              <a:spcAft>
                <a:spcPts val="0"/>
              </a:spcAft>
            </a:pPr>
            <a:r>
              <a:rPr lang="en-US" sz="1800" b="1" i="1">
                <a:effectLst/>
                <a:latin typeface="UTM Neo Sans Intel"/>
                <a:ea typeface="Times New Roman" panose="02020603050405020304" pitchFamily="18" charset="0"/>
              </a:rPr>
              <a:t>Header: </a:t>
            </a:r>
          </a:p>
          <a:p>
            <a:pPr marL="0" marR="0" indent="0" algn="just">
              <a:lnSpc>
                <a:spcPct val="150000"/>
              </a:lnSpc>
              <a:spcBef>
                <a:spcPts val="0"/>
              </a:spcBef>
              <a:spcAft>
                <a:spcPts val="0"/>
              </a:spcAft>
              <a:buNone/>
            </a:pPr>
            <a:r>
              <a:rPr lang="en-US" sz="1800" b="1" i="1" err="1">
                <a:effectLst/>
                <a:latin typeface="UTM Neo Sans Intel"/>
                <a:ea typeface="Times New Roman" panose="02020603050405020304" pitchFamily="18" charset="0"/>
              </a:rPr>
              <a:t>Một</a:t>
            </a:r>
            <a:r>
              <a:rPr lang="en-US" sz="1800" b="1" i="1">
                <a:effectLst/>
                <a:latin typeface="UTM Neo Sans Intel"/>
                <a:ea typeface="Times New Roman" panose="02020603050405020304" pitchFamily="18" charset="0"/>
              </a:rPr>
              <a:t> </a:t>
            </a:r>
            <a:r>
              <a:rPr lang="en-US" sz="1800" b="1" i="1" err="1">
                <a:effectLst/>
                <a:latin typeface="UTM Neo Sans Intel"/>
                <a:ea typeface="Times New Roman" panose="02020603050405020304" pitchFamily="18" charset="0"/>
              </a:rPr>
              <a:t>số</a:t>
            </a:r>
            <a:r>
              <a:rPr lang="en-US" sz="1800" b="1" i="1">
                <a:effectLst/>
                <a:latin typeface="UTM Neo Sans Intel"/>
                <a:ea typeface="Times New Roman" panose="02020603050405020304" pitchFamily="18" charset="0"/>
              </a:rPr>
              <a:t> </a:t>
            </a:r>
            <a:r>
              <a:rPr lang="en-US" sz="1800" b="1" i="1" err="1">
                <a:effectLst/>
                <a:latin typeface="UTM Neo Sans Intel"/>
                <a:ea typeface="Times New Roman" panose="02020603050405020304" pitchFamily="18" charset="0"/>
              </a:rPr>
              <a:t>khác</a:t>
            </a:r>
            <a:r>
              <a:rPr lang="en-US" sz="1800" b="1" i="1">
                <a:effectLst/>
                <a:latin typeface="UTM Neo Sans Intel"/>
                <a:ea typeface="Times New Roman" panose="02020603050405020304" pitchFamily="18" charset="0"/>
              </a:rPr>
              <a:t> </a:t>
            </a:r>
            <a:r>
              <a:rPr lang="en-US" sz="1800" b="1" i="1" err="1">
                <a:effectLst/>
                <a:latin typeface="UTM Neo Sans Intel"/>
                <a:ea typeface="Times New Roman" panose="02020603050405020304" pitchFamily="18" charset="0"/>
              </a:rPr>
              <a:t>biệt</a:t>
            </a:r>
            <a:r>
              <a:rPr lang="en-US" sz="1800" b="1" i="1">
                <a:effectLst/>
                <a:latin typeface="UTM Neo Sans Intel"/>
                <a:ea typeface="Times New Roman" panose="02020603050405020304" pitchFamily="18" charset="0"/>
              </a:rPr>
              <a:t>:</a:t>
            </a:r>
          </a:p>
          <a:p>
            <a:pPr marL="285750" marR="0" indent="-285750" algn="just">
              <a:lnSpc>
                <a:spcPct val="150000"/>
              </a:lnSpc>
              <a:spcBef>
                <a:spcPts val="0"/>
              </a:spcBef>
              <a:spcAft>
                <a:spcPts val="0"/>
              </a:spcAft>
              <a:buFontTx/>
              <a:buChar char="-"/>
            </a:pPr>
            <a:r>
              <a:rPr lang="en-US" sz="1800" b="0" i="0" err="1">
                <a:effectLst/>
                <a:latin typeface="UTM Neo Sans Intel"/>
                <a:ea typeface="Times New Roman" panose="02020603050405020304" pitchFamily="18" charset="0"/>
              </a:rPr>
              <a:t>Về</a:t>
            </a:r>
            <a:r>
              <a:rPr lang="en-US" sz="1800" b="0" i="0">
                <a:effectLst/>
                <a:latin typeface="UTM Neo Sans Intel"/>
                <a:ea typeface="Times New Roman" panose="02020603050405020304" pitchFamily="18" charset="0"/>
              </a:rPr>
              <a:t> protocol: </a:t>
            </a:r>
          </a:p>
          <a:p>
            <a:pPr marL="0" marR="0" indent="0" algn="just">
              <a:lnSpc>
                <a:spcPct val="150000"/>
              </a:lnSpc>
              <a:spcBef>
                <a:spcPts val="0"/>
              </a:spcBef>
              <a:spcAft>
                <a:spcPts val="0"/>
              </a:spcAft>
              <a:buFontTx/>
              <a:buNone/>
            </a:pPr>
            <a:r>
              <a:rPr lang="en-US" sz="1800" b="0" i="0">
                <a:effectLst/>
                <a:latin typeface="UTM Neo Sans Intel"/>
                <a:ea typeface="Times New Roman" panose="02020603050405020304" pitchFamily="18" charset="0"/>
              </a:rPr>
              <a:t>	+ Snort </a:t>
            </a:r>
            <a:r>
              <a:rPr lang="en-US" sz="1800" b="0" i="0" err="1">
                <a:effectLst/>
                <a:latin typeface="UTM Neo Sans Intel"/>
                <a:ea typeface="Times New Roman" panose="02020603050405020304" pitchFamily="18" charset="0"/>
              </a:rPr>
              <a:t>chỉ</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hỗ</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trợ</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các</a:t>
            </a:r>
            <a:r>
              <a:rPr lang="en-US" sz="1800" b="0" i="0">
                <a:effectLst/>
                <a:latin typeface="UTM Neo Sans Intel"/>
                <a:ea typeface="Times New Roman" panose="02020603050405020304" pitchFamily="18" charset="0"/>
              </a:rPr>
              <a:t> protocol: </a:t>
            </a:r>
            <a:r>
              <a:rPr lang="en-US" sz="1800" b="0" i="0" err="1">
                <a:effectLst/>
                <a:latin typeface="UTM Neo Sans Intel"/>
                <a:ea typeface="Times New Roman" panose="02020603050405020304" pitchFamily="18" charset="0"/>
              </a:rPr>
              <a:t>ip</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tcp</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udp</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icmp</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xác</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định</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giao</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thức</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của</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nó</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phụ</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thuộc</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rất</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nhiều</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vào</a:t>
            </a:r>
            <a:r>
              <a:rPr lang="en-US" sz="1800" b="0" i="0">
                <a:effectLst/>
                <a:latin typeface="UTM Neo Sans Intel"/>
                <a:ea typeface="Times New Roman" panose="02020603050405020304" pitchFamily="18" charset="0"/>
              </a:rPr>
              <a:t> port </a:t>
            </a:r>
            <a:r>
              <a:rPr lang="en-US" sz="1800" b="0" i="0" err="1">
                <a:effectLst/>
                <a:latin typeface="UTM Neo Sans Intel"/>
                <a:ea typeface="Times New Roman" panose="02020603050405020304" pitchFamily="18" charset="0"/>
              </a:rPr>
              <a:t>đích</a:t>
            </a:r>
            <a:endParaRPr lang="en-US" sz="1800" b="0" i="0">
              <a:effectLst/>
              <a:latin typeface="UTM Neo Sans Intel"/>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en-US" sz="1800" b="0" i="0">
                <a:effectLst/>
                <a:latin typeface="UTM Neo Sans Intel"/>
                <a:ea typeface="Times New Roman" panose="02020603050405020304" pitchFamily="18" charset="0"/>
              </a:rPr>
              <a:t>	+ Suricata </a:t>
            </a:r>
            <a:r>
              <a:rPr lang="en-US" sz="1800" b="0" i="0" err="1">
                <a:effectLst/>
                <a:latin typeface="UTM Neo Sans Intel"/>
                <a:ea typeface="Times New Roman" panose="02020603050405020304" pitchFamily="18" charset="0"/>
              </a:rPr>
              <a:t>ngoài</a:t>
            </a:r>
            <a:r>
              <a:rPr lang="en-US" sz="1800" b="0" i="0">
                <a:effectLst/>
                <a:latin typeface="UTM Neo Sans Intel"/>
                <a:ea typeface="Times New Roman" panose="02020603050405020304" pitchFamily="18" charset="0"/>
              </a:rPr>
              <a:t> 4 protocol </a:t>
            </a:r>
            <a:r>
              <a:rPr lang="en-US" sz="1800" b="0" i="0" err="1">
                <a:effectLst/>
                <a:latin typeface="UTM Neo Sans Intel"/>
                <a:ea typeface="Times New Roman" panose="02020603050405020304" pitchFamily="18" charset="0"/>
              </a:rPr>
              <a:t>cơ</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bản</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như</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với</a:t>
            </a:r>
            <a:r>
              <a:rPr lang="en-US" sz="1800" b="0" i="0">
                <a:effectLst/>
                <a:latin typeface="UTM Neo Sans Intel"/>
                <a:ea typeface="Times New Roman" panose="02020603050405020304" pitchFamily="18" charset="0"/>
              </a:rPr>
              <a:t> snort, </a:t>
            </a:r>
            <a:r>
              <a:rPr lang="en-US" sz="1800" b="0" i="0" err="1">
                <a:effectLst/>
                <a:latin typeface="UTM Neo Sans Intel"/>
                <a:ea typeface="Times New Roman" panose="02020603050405020304" pitchFamily="18" charset="0"/>
              </a:rPr>
              <a:t>hỗ</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trợ</a:t>
            </a:r>
            <a:r>
              <a:rPr lang="en-US" sz="1800" b="0" i="0">
                <a:effectLst/>
                <a:latin typeface="UTM Neo Sans Intel"/>
                <a:ea typeface="Times New Roman" panose="02020603050405020304" pitchFamily="18" charset="0"/>
              </a:rPr>
              <a:t> 1 </a:t>
            </a:r>
            <a:r>
              <a:rPr lang="en-US" sz="1800" b="0" i="0" err="1">
                <a:effectLst/>
                <a:latin typeface="UTM Neo Sans Intel"/>
                <a:ea typeface="Times New Roman" panose="02020603050405020304" pitchFamily="18" charset="0"/>
              </a:rPr>
              <a:t>số</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giao</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thức</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lớp</a:t>
            </a:r>
            <a:r>
              <a:rPr lang="en-US" sz="1800" b="0" i="0">
                <a:effectLst/>
                <a:latin typeface="UTM Neo Sans Intel"/>
                <a:ea typeface="Times New Roman" panose="02020603050405020304" pitchFamily="18" charset="0"/>
              </a:rPr>
              <a:t> 7: </a:t>
            </a:r>
            <a:r>
              <a:rPr lang="en-US" sz="1800">
                <a:effectLst/>
                <a:latin typeface="UTM Neo Sans Intel"/>
                <a:ea typeface="Times New Roman" panose="02020603050405020304" pitchFamily="18" charset="0"/>
              </a:rPr>
              <a:t>http, http1, http2, ftp, </a:t>
            </a:r>
            <a:r>
              <a:rPr lang="en-US" sz="1800" err="1">
                <a:effectLst/>
                <a:latin typeface="UTM Neo Sans Intel"/>
                <a:ea typeface="Times New Roman" panose="02020603050405020304" pitchFamily="18" charset="0"/>
              </a:rPr>
              <a:t>tls</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gồm</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cả</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ssl</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smb</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dns</a:t>
            </a:r>
            <a:r>
              <a:rPr lang="en-US" sz="1800">
                <a:effectLst/>
                <a:latin typeface="UTM Neo Sans Intel"/>
                <a:ea typeface="Times New Roman" panose="02020603050405020304" pitchFamily="18" charset="0"/>
              </a:rPr>
              <a:t>, ssh, smtp, </a:t>
            </a:r>
            <a:r>
              <a:rPr lang="en-US" sz="1800" err="1">
                <a:effectLst/>
                <a:latin typeface="UTM Neo Sans Intel"/>
                <a:ea typeface="Times New Roman" panose="02020603050405020304" pitchFamily="18" charset="0"/>
              </a:rPr>
              <a:t>imap</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ntp</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dhcp</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rfp</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snmp</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tftp</a:t>
            </a:r>
            <a:r>
              <a:rPr lang="en-US" sz="1800">
                <a:effectLst/>
                <a:latin typeface="UTM Neo Sans Intel"/>
                <a:ea typeface="Times New Roman" panose="02020603050405020304" pitchFamily="18" charset="0"/>
              </a:rPr>
              <a:t>, sip, </a:t>
            </a:r>
            <a:r>
              <a:rPr lang="en-US" sz="1800" err="1">
                <a:effectLst/>
                <a:latin typeface="UTM Neo Sans Intel"/>
                <a:ea typeface="Times New Roman" panose="02020603050405020304" pitchFamily="18" charset="0"/>
              </a:rPr>
              <a:t>websocket</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dcerpc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phát</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hiện</a:t>
            </a:r>
            <a:r>
              <a:rPr lang="en-US" sz="1800">
                <a:effectLst/>
                <a:latin typeface="UTM Neo Sans Intel"/>
                <a:ea typeface="Times New Roman" panose="02020603050405020304" pitchFamily="18" charset="0"/>
              </a:rPr>
              <a:t> protocol </a:t>
            </a:r>
            <a:r>
              <a:rPr lang="en-US" sz="1800" err="1">
                <a:effectLst/>
                <a:latin typeface="UTM Neo Sans Intel"/>
                <a:ea typeface="Times New Roman" panose="02020603050405020304" pitchFamily="18" charset="0"/>
              </a:rPr>
              <a:t>không</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phụ</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thuộc</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quá</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nhiều</a:t>
            </a:r>
            <a:r>
              <a:rPr lang="en-US" sz="1800">
                <a:effectLst/>
                <a:latin typeface="UTM Neo Sans Intel"/>
                <a:ea typeface="Times New Roman" panose="02020603050405020304" pitchFamily="18" charset="0"/>
              </a:rPr>
              <a:t> </a:t>
            </a:r>
            <a:r>
              <a:rPr lang="en-US" sz="1800" err="1">
                <a:effectLst/>
                <a:latin typeface="UTM Neo Sans Intel"/>
                <a:ea typeface="Times New Roman" panose="02020603050405020304" pitchFamily="18" charset="0"/>
              </a:rPr>
              <a:t>vào</a:t>
            </a:r>
            <a:r>
              <a:rPr lang="en-US" sz="1800">
                <a:effectLst/>
                <a:latin typeface="UTM Neo Sans Intel"/>
                <a:ea typeface="Times New Roman" panose="02020603050405020304" pitchFamily="18" charset="0"/>
              </a:rPr>
              <a:t> port</a:t>
            </a:r>
          </a:p>
          <a:p>
            <a:pPr marL="285750" marR="0" lvl="0" indent="-285750" algn="just" defTabSz="914400" rtl="0" eaLnBrk="1" fontAlgn="auto" latinLnBrk="0" hangingPunct="1">
              <a:lnSpc>
                <a:spcPct val="150000"/>
              </a:lnSpc>
              <a:spcBef>
                <a:spcPts val="0"/>
              </a:spcBef>
              <a:spcAft>
                <a:spcPts val="0"/>
              </a:spcAft>
              <a:buClr>
                <a:srgbClr val="000000"/>
              </a:buClr>
              <a:buSzPts val="1100"/>
              <a:tabLst/>
              <a:defRPr/>
            </a:pPr>
            <a:r>
              <a:rPr lang="en-US" sz="1800" b="1" i="1">
                <a:effectLst/>
                <a:latin typeface="UTM Neo Sans Intel"/>
                <a:ea typeface="Times New Roman" panose="02020603050405020304" pitchFamily="18" charset="0"/>
              </a:rPr>
              <a:t>Rules options: </a:t>
            </a:r>
            <a:r>
              <a:rPr lang="en-US" sz="1800" b="0" i="0" err="1">
                <a:effectLst/>
                <a:latin typeface="UTM Neo Sans Intel"/>
                <a:ea typeface="Times New Roman" panose="02020603050405020304" pitchFamily="18" charset="0"/>
              </a:rPr>
              <a:t>tuỳ</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thuộc</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vào</a:t>
            </a:r>
            <a:r>
              <a:rPr lang="en-US" sz="1800" b="0" i="0">
                <a:effectLst/>
                <a:latin typeface="UTM Neo Sans Intel"/>
                <a:ea typeface="Times New Roman" panose="02020603050405020304" pitchFamily="18" charset="0"/>
              </a:rPr>
              <a:t> keyword </a:t>
            </a:r>
            <a:r>
              <a:rPr lang="en-US" sz="1800" b="0" i="0" err="1">
                <a:effectLst/>
                <a:latin typeface="UTM Neo Sans Intel"/>
                <a:ea typeface="Times New Roman" panose="02020603050405020304" pitchFamily="18" charset="0"/>
              </a:rPr>
              <a:t>và</a:t>
            </a:r>
            <a:r>
              <a:rPr lang="en-US" sz="1800" b="0" i="0">
                <a:effectLst/>
                <a:latin typeface="UTM Neo Sans Intel"/>
                <a:ea typeface="Times New Roman" panose="02020603050405020304" pitchFamily="18" charset="0"/>
              </a:rPr>
              <a:t> options, chi </a:t>
            </a:r>
            <a:r>
              <a:rPr lang="en-US" sz="1800" b="0" i="0" err="1">
                <a:effectLst/>
                <a:latin typeface="UTM Neo Sans Intel"/>
                <a:ea typeface="Times New Roman" panose="02020603050405020304" pitchFamily="18" charset="0"/>
              </a:rPr>
              <a:t>tiết</a:t>
            </a:r>
            <a:r>
              <a:rPr lang="en-US" sz="1800" b="0" i="0">
                <a:effectLst/>
                <a:latin typeface="UTM Neo Sans Intel"/>
                <a:ea typeface="Times New Roman" panose="02020603050405020304" pitchFamily="18" charset="0"/>
              </a:rPr>
              <a:t> </a:t>
            </a:r>
            <a:r>
              <a:rPr lang="en-US" sz="1800" b="0" i="0" err="1">
                <a:effectLst/>
                <a:latin typeface="UTM Neo Sans Intel"/>
                <a:ea typeface="Times New Roman" panose="02020603050405020304" pitchFamily="18" charset="0"/>
              </a:rPr>
              <a:t>tại</a:t>
            </a:r>
            <a:r>
              <a:rPr lang="en-US" sz="1800" b="0" i="0">
                <a:effectLst/>
                <a:latin typeface="UTM Neo Sans Intel"/>
                <a:ea typeface="Times New Roman" panose="02020603050405020304" pitchFamily="18" charset="0"/>
              </a:rPr>
              <a:t> https://docs.suricata.io/en/latest/rules/differences-from-snort.html </a:t>
            </a:r>
            <a:endParaRPr lang="vi-VN" sz="1800" b="0" i="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endParaRPr lang="en-US" sz="1800" b="1" i="1">
              <a:effectLst/>
              <a:latin typeface="Times New Roman" panose="02020603050405020304" pitchFamily="18" charset="0"/>
              <a:ea typeface="Times New Roman" panose="02020603050405020304" pitchFamily="18" charset="0"/>
            </a:endParaRPr>
          </a:p>
          <a:p>
            <a:pPr marL="0" marR="0" lvl="0" indent="-298450" algn="just" defTabSz="914400" rtl="0" eaLnBrk="1" fontAlgn="auto" latinLnBrk="0" hangingPunct="1">
              <a:lnSpc>
                <a:spcPct val="150000"/>
              </a:lnSpc>
              <a:spcBef>
                <a:spcPts val="0"/>
              </a:spcBef>
              <a:spcAft>
                <a:spcPts val="0"/>
              </a:spcAft>
              <a:buClr>
                <a:srgbClr val="000000"/>
              </a:buClr>
              <a:buSzPts val="1100"/>
              <a:buFont typeface="Arial"/>
              <a:buChar char="●"/>
              <a:tabLst/>
              <a:defRPr/>
            </a:pPr>
            <a:endParaRPr lang="en-US" sz="1800" b="1" i="1">
              <a:effectLst/>
              <a:latin typeface="Times New Roman" panose="02020603050405020304" pitchFamily="18" charset="0"/>
              <a:ea typeface="Times New Roman" panose="02020603050405020304" pitchFamily="18" charset="0"/>
            </a:endParaRPr>
          </a:p>
          <a:p>
            <a:pPr marL="0" marR="0" lvl="0" indent="-298450" algn="just" defTabSz="914400" rtl="0" eaLnBrk="1" fontAlgn="auto" latinLnBrk="0" hangingPunct="1">
              <a:lnSpc>
                <a:spcPct val="150000"/>
              </a:lnSpc>
              <a:spcBef>
                <a:spcPts val="0"/>
              </a:spcBef>
              <a:spcAft>
                <a:spcPts val="0"/>
              </a:spcAft>
              <a:buClr>
                <a:srgbClr val="000000"/>
              </a:buClr>
              <a:buSzPts val="1100"/>
              <a:buFont typeface="Arial"/>
              <a:buChar char="●"/>
              <a:tabLst/>
              <a:defRPr/>
            </a:pPr>
            <a:endParaRPr lang="vi-VN" sz="1800" b="1" i="1">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27201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0583a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72058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tx1"/>
                </a:solidFill>
              </a:rPr>
              <a:t>T</a:t>
            </a:r>
            <a:r>
              <a:rPr lang="vi-VN" sz="1100">
                <a:solidFill>
                  <a:schemeClr val="tx1"/>
                </a:solidFill>
              </a:rPr>
              <a:t>ìm kiếm lưu lượng TCP đến </a:t>
            </a:r>
            <a:r>
              <a:rPr lang="en-US" sz="1100">
                <a:solidFill>
                  <a:schemeClr val="tx1"/>
                </a:solidFill>
              </a:rPr>
              <a:t>port</a:t>
            </a:r>
            <a:r>
              <a:rPr lang="vi-VN" sz="1100">
                <a:solidFill>
                  <a:schemeClr val="tx1"/>
                </a:solidFill>
              </a:rPr>
              <a:t> 80</a:t>
            </a:r>
            <a:r>
              <a:rPr lang="en-US" sz="1100">
                <a:solidFill>
                  <a:schemeClr val="tx1"/>
                </a:solidFill>
              </a:rPr>
              <a:t>, </a:t>
            </a:r>
            <a:r>
              <a:rPr lang="vi-VN" sz="1100">
                <a:solidFill>
                  <a:schemeClr val="tx1"/>
                </a:solidFill>
              </a:rPr>
              <a:t>sử dụng</a:t>
            </a:r>
            <a:r>
              <a:rPr lang="en-US" sz="1100">
                <a:solidFill>
                  <a:schemeClr val="tx1"/>
                </a:solidFill>
              </a:rPr>
              <a:t>:</a:t>
            </a:r>
            <a:r>
              <a:rPr lang="vi-VN" sz="1100">
                <a:solidFill>
                  <a:schemeClr val="tx1"/>
                </a:solidFill>
              </a:rPr>
              <a:t> http_uri và http_host để kiểm tra nội dung của lưu lượng HTTP. </a:t>
            </a:r>
            <a:r>
              <a:rPr lang="en-US" sz="1100">
                <a:solidFill>
                  <a:schemeClr val="tx1"/>
                </a:solidFill>
              </a:rPr>
              <a:t>Nhưng nếu có </a:t>
            </a:r>
            <a:r>
              <a:rPr lang="vi-VN" sz="1100">
                <a:solidFill>
                  <a:schemeClr val="tx1"/>
                </a:solidFill>
              </a:rPr>
              <a:t>lưu lượng HTTP đến cổng 8080, thì dù cổng 8080 không được chỉ định trong </a:t>
            </a:r>
            <a:r>
              <a:rPr lang="en-US" sz="1100">
                <a:solidFill>
                  <a:schemeClr val="tx1"/>
                </a:solidFill>
              </a:rPr>
              <a:t>rules</a:t>
            </a:r>
            <a:r>
              <a:rPr lang="vi-VN" sz="1100">
                <a:solidFill>
                  <a:schemeClr val="tx1"/>
                </a:solidFill>
              </a:rPr>
              <a:t>, Suricata vẫn sẽ phát hiện ra đây là lưu lượng HTTP và tự động điền vào http_uri và http_host</a:t>
            </a:r>
            <a:endParaRPr/>
          </a:p>
        </p:txBody>
      </p:sp>
    </p:spTree>
    <p:extLst>
      <p:ext uri="{BB962C8B-B14F-4D97-AF65-F5344CB8AC3E}">
        <p14:creationId xmlns:p14="http://schemas.microsoft.com/office/powerpoint/2010/main" val="3794931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912979" y="3996328"/>
            <a:ext cx="5065800" cy="429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None/>
              <a:defRPr sz="1800">
                <a:solidFill>
                  <a:schemeClr val="dk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p:nvPr>
        </p:nvSpPr>
        <p:spPr>
          <a:xfrm>
            <a:off x="912950" y="2358375"/>
            <a:ext cx="5396100" cy="12618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sz="4100"/>
            </a:lvl1pPr>
            <a:lvl2pPr lvl="1" algn="ctr" rtl="0">
              <a:spcBef>
                <a:spcPts val="0"/>
              </a:spcBef>
              <a:spcAft>
                <a:spcPts val="0"/>
              </a:spcAft>
              <a:buSzPts val="4100"/>
              <a:buNone/>
              <a:defRPr sz="4100"/>
            </a:lvl2pPr>
            <a:lvl3pPr lvl="2" algn="ctr" rtl="0">
              <a:spcBef>
                <a:spcPts val="0"/>
              </a:spcBef>
              <a:spcAft>
                <a:spcPts val="0"/>
              </a:spcAft>
              <a:buSzPts val="4100"/>
              <a:buNone/>
              <a:defRPr sz="4100"/>
            </a:lvl3pPr>
            <a:lvl4pPr lvl="3" algn="ctr" rtl="0">
              <a:spcBef>
                <a:spcPts val="0"/>
              </a:spcBef>
              <a:spcAft>
                <a:spcPts val="0"/>
              </a:spcAft>
              <a:buSzPts val="4100"/>
              <a:buNone/>
              <a:defRPr sz="4100"/>
            </a:lvl4pPr>
            <a:lvl5pPr lvl="4" algn="ctr" rtl="0">
              <a:spcBef>
                <a:spcPts val="0"/>
              </a:spcBef>
              <a:spcAft>
                <a:spcPts val="0"/>
              </a:spcAft>
              <a:buSzPts val="4100"/>
              <a:buNone/>
              <a:defRPr sz="4100"/>
            </a:lvl5pPr>
            <a:lvl6pPr lvl="5" algn="ctr" rtl="0">
              <a:spcBef>
                <a:spcPts val="0"/>
              </a:spcBef>
              <a:spcAft>
                <a:spcPts val="0"/>
              </a:spcAft>
              <a:buSzPts val="4100"/>
              <a:buNone/>
              <a:defRPr sz="4100"/>
            </a:lvl6pPr>
            <a:lvl7pPr lvl="6" algn="ctr" rtl="0">
              <a:spcBef>
                <a:spcPts val="0"/>
              </a:spcBef>
              <a:spcAft>
                <a:spcPts val="0"/>
              </a:spcAft>
              <a:buSzPts val="4100"/>
              <a:buNone/>
              <a:defRPr sz="4100"/>
            </a:lvl7pPr>
            <a:lvl8pPr lvl="7" algn="ctr" rtl="0">
              <a:spcBef>
                <a:spcPts val="0"/>
              </a:spcBef>
              <a:spcAft>
                <a:spcPts val="0"/>
              </a:spcAft>
              <a:buSzPts val="4100"/>
              <a:buNone/>
              <a:defRPr sz="4100"/>
            </a:lvl8pPr>
            <a:lvl9pPr lvl="8" algn="ctr" rtl="0">
              <a:spcBef>
                <a:spcPts val="0"/>
              </a:spcBef>
              <a:spcAft>
                <a:spcPts val="0"/>
              </a:spcAft>
              <a:buSzPts val="4100"/>
              <a:buNone/>
              <a:defRPr sz="4100"/>
            </a:lvl9pPr>
          </a:lstStyle>
          <a:p>
            <a:endParaRPr/>
          </a:p>
        </p:txBody>
      </p:sp>
      <p:cxnSp>
        <p:nvCxnSpPr>
          <p:cNvPr id="12" name="Google Shape;12;p2"/>
          <p:cNvCxnSpPr/>
          <p:nvPr/>
        </p:nvCxnSpPr>
        <p:spPr>
          <a:xfrm>
            <a:off x="911650" y="4747850"/>
            <a:ext cx="82743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rot="10800000">
            <a:off x="703375" y="-218400"/>
            <a:ext cx="0" cy="5580300"/>
          </a:xfrm>
          <a:prstGeom prst="straightConnector1">
            <a:avLst/>
          </a:prstGeom>
          <a:noFill/>
          <a:ln w="9525" cap="flat" cmpd="sng">
            <a:solidFill>
              <a:schemeClr val="dk1"/>
            </a:solidFill>
            <a:prstDash val="solid"/>
            <a:round/>
            <a:headEnd type="none" w="med" len="med"/>
            <a:tailEnd type="none" w="med" len="med"/>
          </a:ln>
        </p:spPr>
      </p:cxnSp>
      <p:pic>
        <p:nvPicPr>
          <p:cNvPr id="14" name="Google Shape;14;p2"/>
          <p:cNvPicPr preferRelativeResize="0"/>
          <p:nvPr/>
        </p:nvPicPr>
        <p:blipFill rotWithShape="1">
          <a:blip r:embed="rId2">
            <a:alphaModFix/>
          </a:blip>
          <a:srcRect t="387" b="377"/>
          <a:stretch/>
        </p:blipFill>
        <p:spPr>
          <a:xfrm rot="5400000">
            <a:off x="5591925" y="-1322225"/>
            <a:ext cx="4882575" cy="4845225"/>
          </a:xfrm>
          <a:prstGeom prst="rect">
            <a:avLst/>
          </a:prstGeom>
          <a:noFill/>
          <a:ln>
            <a:noFill/>
          </a:ln>
          <a:effectLst>
            <a:outerShdw blurRad="57150" dist="19050" dir="5400000" algn="bl" rotWithShape="0">
              <a:srgbClr val="000000">
                <a:alpha val="50000"/>
              </a:srgbClr>
            </a:outerShdw>
          </a:effectLst>
        </p:spPr>
      </p:pic>
      <p:pic>
        <p:nvPicPr>
          <p:cNvPr id="15" name="Google Shape;15;p2"/>
          <p:cNvPicPr preferRelativeResize="0"/>
          <p:nvPr/>
        </p:nvPicPr>
        <p:blipFill rotWithShape="1">
          <a:blip r:embed="rId3">
            <a:alphaModFix amt="45000"/>
          </a:blip>
          <a:srcRect l="20137" t="18750" r="12308" b="19246"/>
          <a:stretch/>
        </p:blipFill>
        <p:spPr>
          <a:xfrm>
            <a:off x="5479100" y="-1198475"/>
            <a:ext cx="5208499" cy="5377676"/>
          </a:xfrm>
          <a:prstGeom prst="rect">
            <a:avLst/>
          </a:prstGeom>
          <a:noFill/>
          <a:ln>
            <a:noFill/>
          </a:ln>
        </p:spPr>
      </p:pic>
      <p:pic>
        <p:nvPicPr>
          <p:cNvPr id="16" name="Google Shape;16;p2"/>
          <p:cNvPicPr preferRelativeResize="0"/>
          <p:nvPr/>
        </p:nvPicPr>
        <p:blipFill rotWithShape="1">
          <a:blip r:embed="rId4">
            <a:alphaModFix amt="87000"/>
          </a:blip>
          <a:srcRect t="709" b="709"/>
          <a:stretch/>
        </p:blipFill>
        <p:spPr>
          <a:xfrm rot="-8100000" flipH="1">
            <a:off x="7436907" y="1757046"/>
            <a:ext cx="2308985" cy="2276282"/>
          </a:xfrm>
          <a:prstGeom prst="rect">
            <a:avLst/>
          </a:prstGeom>
          <a:noFill/>
          <a:ln>
            <a:noFill/>
          </a:ln>
        </p:spPr>
      </p:pic>
      <p:sp>
        <p:nvSpPr>
          <p:cNvPr id="17" name="Google Shape;17;p2"/>
          <p:cNvSpPr/>
          <p:nvPr/>
        </p:nvSpPr>
        <p:spPr>
          <a:xfrm>
            <a:off x="5696650" y="-322975"/>
            <a:ext cx="1071600" cy="107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lvl1pPr lvl="0" algn="ctr" rtl="0">
              <a:buNone/>
              <a:defRPr>
                <a:solidFill>
                  <a:schemeClr val="dk1"/>
                </a:solidFill>
              </a:defRPr>
            </a:lvl1pPr>
            <a:lvl2pPr lvl="1" algn="ctr" rtl="0">
              <a:buNone/>
              <a:defRPr>
                <a:solidFill>
                  <a:schemeClr val="dk1"/>
                </a:solidFill>
              </a:defRPr>
            </a:lvl2pPr>
            <a:lvl3pPr lvl="2" algn="ctr" rtl="0">
              <a:buNone/>
              <a:defRPr>
                <a:solidFill>
                  <a:schemeClr val="dk1"/>
                </a:solidFill>
              </a:defRPr>
            </a:lvl3pPr>
            <a:lvl4pPr lvl="3" algn="ctr" rtl="0">
              <a:buNone/>
              <a:defRPr>
                <a:solidFill>
                  <a:schemeClr val="dk1"/>
                </a:solidFill>
              </a:defRPr>
            </a:lvl4pPr>
            <a:lvl5pPr lvl="4" algn="ctr" rtl="0">
              <a:buNone/>
              <a:defRPr>
                <a:solidFill>
                  <a:schemeClr val="dk1"/>
                </a:solidFill>
              </a:defRPr>
            </a:lvl5pPr>
            <a:lvl6pPr lvl="5" algn="ctr" rtl="0">
              <a:buNone/>
              <a:defRPr>
                <a:solidFill>
                  <a:schemeClr val="dk1"/>
                </a:solidFill>
              </a:defRPr>
            </a:lvl6pPr>
            <a:lvl7pPr lvl="6" algn="ctr" rtl="0">
              <a:buNone/>
              <a:defRPr>
                <a:solidFill>
                  <a:schemeClr val="dk1"/>
                </a:solidFill>
              </a:defRPr>
            </a:lvl7pPr>
            <a:lvl8pPr lvl="7" algn="ctr" rtl="0">
              <a:buNone/>
              <a:defRPr>
                <a:solidFill>
                  <a:schemeClr val="dk1"/>
                </a:solidFill>
              </a:defRPr>
            </a:lvl8pPr>
            <a:lvl9pPr lvl="8" algn="ctr"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0" name="Google Shape;20;p3"/>
          <p:cNvSpPr txBox="1">
            <a:spLocks noGrp="1"/>
          </p:cNvSpPr>
          <p:nvPr>
            <p:ph type="title"/>
          </p:nvPr>
        </p:nvSpPr>
        <p:spPr>
          <a:xfrm>
            <a:off x="2780800" y="2311050"/>
            <a:ext cx="3673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1" name="Google Shape;21;p3"/>
          <p:cNvSpPr/>
          <p:nvPr/>
        </p:nvSpPr>
        <p:spPr>
          <a:xfrm>
            <a:off x="7950575" y="4747850"/>
            <a:ext cx="1219200" cy="429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1075300" y="4747850"/>
            <a:ext cx="6885600" cy="0"/>
          </a:xfrm>
          <a:prstGeom prst="straightConnector1">
            <a:avLst/>
          </a:prstGeom>
          <a:noFill/>
          <a:ln w="9525" cap="flat" cmpd="sng">
            <a:solidFill>
              <a:schemeClr val="dk1"/>
            </a:solidFill>
            <a:prstDash val="solid"/>
            <a:round/>
            <a:headEnd type="none" w="med" len="med"/>
            <a:tailEnd type="none" w="med" len="med"/>
          </a:ln>
        </p:spPr>
      </p:cxnSp>
      <p:sp>
        <p:nvSpPr>
          <p:cNvPr id="23" name="Google Shape;23;p3"/>
          <p:cNvSpPr txBox="1">
            <a:spLocks noGrp="1"/>
          </p:cNvSpPr>
          <p:nvPr>
            <p:ph type="subTitle" idx="1"/>
          </p:nvPr>
        </p:nvSpPr>
        <p:spPr>
          <a:xfrm>
            <a:off x="1227075" y="3052255"/>
            <a:ext cx="52275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24" name="Google Shape;24;p3"/>
          <p:cNvSpPr txBox="1">
            <a:spLocks noGrp="1"/>
          </p:cNvSpPr>
          <p:nvPr>
            <p:ph type="title" idx="2" hasCustomPrompt="1"/>
          </p:nvPr>
        </p:nvSpPr>
        <p:spPr>
          <a:xfrm>
            <a:off x="1133650" y="1762200"/>
            <a:ext cx="1647000" cy="123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cxnSp>
        <p:nvCxnSpPr>
          <p:cNvPr id="25" name="Google Shape;25;p3"/>
          <p:cNvCxnSpPr/>
          <p:nvPr/>
        </p:nvCxnSpPr>
        <p:spPr>
          <a:xfrm rot="10800000">
            <a:off x="703375" y="-218400"/>
            <a:ext cx="0" cy="5580300"/>
          </a:xfrm>
          <a:prstGeom prst="straightConnector1">
            <a:avLst/>
          </a:prstGeom>
          <a:noFill/>
          <a:ln w="9525" cap="flat" cmpd="sng">
            <a:solidFill>
              <a:schemeClr val="dk1"/>
            </a:solidFill>
            <a:prstDash val="solid"/>
            <a:round/>
            <a:headEnd type="none" w="med" len="med"/>
            <a:tailEnd type="none" w="med" len="med"/>
          </a:ln>
        </p:spPr>
      </p:cxnSp>
      <p:pic>
        <p:nvPicPr>
          <p:cNvPr id="26" name="Google Shape;26;p3"/>
          <p:cNvPicPr preferRelativeResize="0"/>
          <p:nvPr/>
        </p:nvPicPr>
        <p:blipFill rotWithShape="1">
          <a:blip r:embed="rId2">
            <a:alphaModFix amt="82000"/>
          </a:blip>
          <a:srcRect l="2061" r="2061"/>
          <a:stretch/>
        </p:blipFill>
        <p:spPr>
          <a:xfrm rot="-5400000" flipH="1">
            <a:off x="6484618" y="-1265256"/>
            <a:ext cx="4151114" cy="4329826"/>
          </a:xfrm>
          <a:prstGeom prst="rect">
            <a:avLst/>
          </a:prstGeom>
          <a:noFill/>
          <a:ln>
            <a:noFill/>
          </a:ln>
          <a:effectLst>
            <a:outerShdw blurRad="57150" dist="19050" dir="5400000" algn="bl" rotWithShape="0">
              <a:srgbClr val="000000">
                <a:alpha val="50000"/>
              </a:srgbClr>
            </a:outerShdw>
          </a:effectLst>
        </p:spPr>
      </p:pic>
      <p:pic>
        <p:nvPicPr>
          <p:cNvPr id="27" name="Google Shape;27;p3"/>
          <p:cNvPicPr preferRelativeResize="0"/>
          <p:nvPr/>
        </p:nvPicPr>
        <p:blipFill rotWithShape="1">
          <a:blip r:embed="rId3">
            <a:alphaModFix amt="83000"/>
          </a:blip>
          <a:srcRect l="2061" r="2061"/>
          <a:stretch/>
        </p:blipFill>
        <p:spPr>
          <a:xfrm rot="5400000" flipH="1">
            <a:off x="7616344" y="918821"/>
            <a:ext cx="2951330" cy="307838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pic>
        <p:nvPicPr>
          <p:cNvPr id="29" name="Google Shape;29;p4"/>
          <p:cNvPicPr preferRelativeResize="0"/>
          <p:nvPr/>
        </p:nvPicPr>
        <p:blipFill rotWithShape="1">
          <a:blip r:embed="rId2">
            <a:alphaModFix amt="85000"/>
          </a:blip>
          <a:srcRect l="4075" t="13822" r="7514" b="12338"/>
          <a:stretch/>
        </p:blipFill>
        <p:spPr>
          <a:xfrm>
            <a:off x="5601250" y="-2575950"/>
            <a:ext cx="5096875" cy="4788450"/>
          </a:xfrm>
          <a:prstGeom prst="rect">
            <a:avLst/>
          </a:prstGeom>
          <a:noFill/>
          <a:ln>
            <a:noFill/>
          </a:ln>
        </p:spPr>
      </p:pic>
      <p:sp>
        <p:nvSpPr>
          <p:cNvPr id="30" name="Google Shape;30;p4"/>
          <p:cNvSpPr txBox="1">
            <a:spLocks noGrp="1"/>
          </p:cNvSpPr>
          <p:nvPr>
            <p:ph type="subTitle" idx="1"/>
          </p:nvPr>
        </p:nvSpPr>
        <p:spPr>
          <a:xfrm>
            <a:off x="986500" y="1303125"/>
            <a:ext cx="7451400" cy="32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31" name="Google Shape;31;p4"/>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lvl1pPr lvl="0" algn="ctr" rtl="0">
              <a:buNone/>
              <a:defRPr>
                <a:solidFill>
                  <a:schemeClr val="dk1"/>
                </a:solidFill>
              </a:defRPr>
            </a:lvl1pPr>
            <a:lvl2pPr lvl="1" algn="ctr" rtl="0">
              <a:buNone/>
              <a:defRPr>
                <a:solidFill>
                  <a:schemeClr val="dk1"/>
                </a:solidFill>
              </a:defRPr>
            </a:lvl2pPr>
            <a:lvl3pPr lvl="2" algn="ctr" rtl="0">
              <a:buNone/>
              <a:defRPr>
                <a:solidFill>
                  <a:schemeClr val="dk1"/>
                </a:solidFill>
              </a:defRPr>
            </a:lvl3pPr>
            <a:lvl4pPr lvl="3" algn="ctr" rtl="0">
              <a:buNone/>
              <a:defRPr>
                <a:solidFill>
                  <a:schemeClr val="dk1"/>
                </a:solidFill>
              </a:defRPr>
            </a:lvl4pPr>
            <a:lvl5pPr lvl="4" algn="ctr" rtl="0">
              <a:buNone/>
              <a:defRPr>
                <a:solidFill>
                  <a:schemeClr val="dk1"/>
                </a:solidFill>
              </a:defRPr>
            </a:lvl5pPr>
            <a:lvl6pPr lvl="5" algn="ctr" rtl="0">
              <a:buNone/>
              <a:defRPr>
                <a:solidFill>
                  <a:schemeClr val="dk1"/>
                </a:solidFill>
              </a:defRPr>
            </a:lvl6pPr>
            <a:lvl7pPr lvl="6" algn="ctr" rtl="0">
              <a:buNone/>
              <a:defRPr>
                <a:solidFill>
                  <a:schemeClr val="dk1"/>
                </a:solidFill>
              </a:defRPr>
            </a:lvl7pPr>
            <a:lvl8pPr lvl="7" algn="ctr" rtl="0">
              <a:buNone/>
              <a:defRPr>
                <a:solidFill>
                  <a:schemeClr val="dk1"/>
                </a:solidFill>
              </a:defRPr>
            </a:lvl8pPr>
            <a:lvl9pPr lvl="8" algn="ctr"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32" name="Google Shape;32;p4"/>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4"/>
          <p:cNvSpPr/>
          <p:nvPr/>
        </p:nvSpPr>
        <p:spPr>
          <a:xfrm>
            <a:off x="7950575" y="4747850"/>
            <a:ext cx="1219200" cy="429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34;p4"/>
          <p:cNvCxnSpPr/>
          <p:nvPr/>
        </p:nvCxnSpPr>
        <p:spPr>
          <a:xfrm>
            <a:off x="1075300" y="4747850"/>
            <a:ext cx="6879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4"/>
          <p:cNvCxnSpPr/>
          <p:nvPr/>
        </p:nvCxnSpPr>
        <p:spPr>
          <a:xfrm rot="10800000">
            <a:off x="703375" y="-218400"/>
            <a:ext cx="0" cy="5580300"/>
          </a:xfrm>
          <a:prstGeom prst="straightConnector1">
            <a:avLst/>
          </a:prstGeom>
          <a:noFill/>
          <a:ln w="9525" cap="flat" cmpd="sng">
            <a:solidFill>
              <a:schemeClr val="dk1"/>
            </a:solidFill>
            <a:prstDash val="solid"/>
            <a:round/>
            <a:headEnd type="none" w="med" len="med"/>
            <a:tailEnd type="none" w="med" len="med"/>
          </a:ln>
        </p:spPr>
      </p:cxnSp>
      <p:pic>
        <p:nvPicPr>
          <p:cNvPr id="36" name="Google Shape;36;p4"/>
          <p:cNvPicPr preferRelativeResize="0"/>
          <p:nvPr/>
        </p:nvPicPr>
        <p:blipFill rotWithShape="1">
          <a:blip r:embed="rId2">
            <a:alphaModFix amt="85000"/>
          </a:blip>
          <a:srcRect l="4075" t="13822" r="7514" b="12338"/>
          <a:stretch/>
        </p:blipFill>
        <p:spPr>
          <a:xfrm>
            <a:off x="-1321076" y="4044098"/>
            <a:ext cx="3102850" cy="291507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cxnSp>
        <p:nvCxnSpPr>
          <p:cNvPr id="67" name="Google Shape;67;p8"/>
          <p:cNvCxnSpPr/>
          <p:nvPr/>
        </p:nvCxnSpPr>
        <p:spPr>
          <a:xfrm rot="10800000">
            <a:off x="8440500" y="398400"/>
            <a:ext cx="0" cy="4963500"/>
          </a:xfrm>
          <a:prstGeom prst="straightConnector1">
            <a:avLst/>
          </a:prstGeom>
          <a:noFill/>
          <a:ln w="9525" cap="flat" cmpd="sng">
            <a:solidFill>
              <a:schemeClr val="dk1"/>
            </a:solidFill>
            <a:prstDash val="solid"/>
            <a:round/>
            <a:headEnd type="none" w="med" len="med"/>
            <a:tailEnd type="none" w="med" len="med"/>
          </a:ln>
        </p:spPr>
      </p:cxnSp>
      <p:cxnSp>
        <p:nvCxnSpPr>
          <p:cNvPr id="68" name="Google Shape;68;p8"/>
          <p:cNvCxnSpPr/>
          <p:nvPr/>
        </p:nvCxnSpPr>
        <p:spPr>
          <a:xfrm rot="10800000">
            <a:off x="703375" y="-218325"/>
            <a:ext cx="0" cy="497370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8"/>
          <p:cNvCxnSpPr/>
          <p:nvPr/>
        </p:nvCxnSpPr>
        <p:spPr>
          <a:xfrm>
            <a:off x="701925" y="4747850"/>
            <a:ext cx="72534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8"/>
          <p:cNvCxnSpPr/>
          <p:nvPr/>
        </p:nvCxnSpPr>
        <p:spPr>
          <a:xfrm>
            <a:off x="1075300" y="393600"/>
            <a:ext cx="7373100" cy="0"/>
          </a:xfrm>
          <a:prstGeom prst="straightConnector1">
            <a:avLst/>
          </a:prstGeom>
          <a:noFill/>
          <a:ln w="9525" cap="flat" cmpd="sng">
            <a:solidFill>
              <a:schemeClr val="dk1"/>
            </a:solidFill>
            <a:prstDash val="solid"/>
            <a:round/>
            <a:headEnd type="none" w="med" len="med"/>
            <a:tailEnd type="none" w="med" len="med"/>
          </a:ln>
        </p:spPr>
      </p:cxnSp>
      <p:sp>
        <p:nvSpPr>
          <p:cNvPr id="71" name="Google Shape;71;p8"/>
          <p:cNvSpPr txBox="1">
            <a:spLocks noGrp="1"/>
          </p:cNvSpPr>
          <p:nvPr>
            <p:ph type="title"/>
          </p:nvPr>
        </p:nvSpPr>
        <p:spPr>
          <a:xfrm>
            <a:off x="2172538" y="2423425"/>
            <a:ext cx="4798800" cy="109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pic>
        <p:nvPicPr>
          <p:cNvPr id="72" name="Google Shape;72;p8"/>
          <p:cNvPicPr preferRelativeResize="0"/>
          <p:nvPr/>
        </p:nvPicPr>
        <p:blipFill rotWithShape="1">
          <a:blip r:embed="rId2">
            <a:alphaModFix amt="94000"/>
          </a:blip>
          <a:srcRect l="2061" r="2070"/>
          <a:stretch/>
        </p:blipFill>
        <p:spPr>
          <a:xfrm rot="-5400000">
            <a:off x="6888094" y="-1720158"/>
            <a:ext cx="3418637" cy="3565825"/>
          </a:xfrm>
          <a:prstGeom prst="rect">
            <a:avLst/>
          </a:prstGeom>
          <a:noFill/>
          <a:ln>
            <a:noFill/>
          </a:ln>
          <a:effectLst>
            <a:outerShdw blurRad="57150" dist="19050" dir="5400000" algn="bl" rotWithShape="0">
              <a:srgbClr val="000000">
                <a:alpha val="50000"/>
              </a:srgbClr>
            </a:outerShdw>
          </a:effectLst>
        </p:spPr>
      </p:pic>
      <p:pic>
        <p:nvPicPr>
          <p:cNvPr id="73" name="Google Shape;73;p8"/>
          <p:cNvPicPr preferRelativeResize="0"/>
          <p:nvPr/>
        </p:nvPicPr>
        <p:blipFill rotWithShape="1">
          <a:blip r:embed="rId3">
            <a:alphaModFix amt="82000"/>
          </a:blip>
          <a:srcRect l="2061" r="2070"/>
          <a:stretch/>
        </p:blipFill>
        <p:spPr>
          <a:xfrm rot="5400000" flipH="1">
            <a:off x="7897448" y="273157"/>
            <a:ext cx="2430559" cy="2535199"/>
          </a:xfrm>
          <a:prstGeom prst="rect">
            <a:avLst/>
          </a:prstGeom>
          <a:noFill/>
          <a:ln>
            <a:noFill/>
          </a:ln>
          <a:effectLst>
            <a:outerShdw blurRad="900113" dist="600075" algn="bl" rotWithShape="0">
              <a:srgbClr val="000000">
                <a:alpha val="32000"/>
              </a:srgbClr>
            </a:outerShdw>
          </a:effectLst>
        </p:spPr>
      </p:pic>
      <p:pic>
        <p:nvPicPr>
          <p:cNvPr id="74" name="Google Shape;74;p8"/>
          <p:cNvPicPr preferRelativeResize="0"/>
          <p:nvPr/>
        </p:nvPicPr>
        <p:blipFill rotWithShape="1">
          <a:blip r:embed="rId2">
            <a:alphaModFix amt="93000"/>
          </a:blip>
          <a:srcRect l="2061" r="2061"/>
          <a:stretch/>
        </p:blipFill>
        <p:spPr>
          <a:xfrm rot="6267016">
            <a:off x="-867726" y="3697439"/>
            <a:ext cx="2534137" cy="264322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96"/>
        <p:cNvGrpSpPr/>
        <p:nvPr/>
      </p:nvGrpSpPr>
      <p:grpSpPr>
        <a:xfrm>
          <a:off x="0" y="0"/>
          <a:ext cx="0" cy="0"/>
          <a:chOff x="0" y="0"/>
          <a:chExt cx="0" cy="0"/>
        </a:xfrm>
      </p:grpSpPr>
      <p:sp>
        <p:nvSpPr>
          <p:cNvPr id="97" name="Google Shape;97;p12"/>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lvl1pPr lvl="0" algn="ctr" rtl="0">
              <a:buNone/>
              <a:defRPr>
                <a:solidFill>
                  <a:schemeClr val="dk1"/>
                </a:solidFill>
              </a:defRPr>
            </a:lvl1pPr>
            <a:lvl2pPr lvl="1" algn="ctr" rtl="0">
              <a:buNone/>
              <a:defRPr>
                <a:solidFill>
                  <a:schemeClr val="dk1"/>
                </a:solidFill>
              </a:defRPr>
            </a:lvl2pPr>
            <a:lvl3pPr lvl="2" algn="ctr" rtl="0">
              <a:buNone/>
              <a:defRPr>
                <a:solidFill>
                  <a:schemeClr val="dk1"/>
                </a:solidFill>
              </a:defRPr>
            </a:lvl3pPr>
            <a:lvl4pPr lvl="3" algn="ctr" rtl="0">
              <a:buNone/>
              <a:defRPr>
                <a:solidFill>
                  <a:schemeClr val="dk1"/>
                </a:solidFill>
              </a:defRPr>
            </a:lvl4pPr>
            <a:lvl5pPr lvl="4" algn="ctr" rtl="0">
              <a:buNone/>
              <a:defRPr>
                <a:solidFill>
                  <a:schemeClr val="dk1"/>
                </a:solidFill>
              </a:defRPr>
            </a:lvl5pPr>
            <a:lvl6pPr lvl="5" algn="ctr" rtl="0">
              <a:buNone/>
              <a:defRPr>
                <a:solidFill>
                  <a:schemeClr val="dk1"/>
                </a:solidFill>
              </a:defRPr>
            </a:lvl6pPr>
            <a:lvl7pPr lvl="6" algn="ctr" rtl="0">
              <a:buNone/>
              <a:defRPr>
                <a:solidFill>
                  <a:schemeClr val="dk1"/>
                </a:solidFill>
              </a:defRPr>
            </a:lvl7pPr>
            <a:lvl8pPr lvl="7" algn="ctr" rtl="0">
              <a:buNone/>
              <a:defRPr>
                <a:solidFill>
                  <a:schemeClr val="dk1"/>
                </a:solidFill>
              </a:defRPr>
            </a:lvl8pPr>
            <a:lvl9pPr lvl="8" algn="ctr"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8"/>
        <p:cNvGrpSpPr/>
        <p:nvPr/>
      </p:nvGrpSpPr>
      <p:grpSpPr>
        <a:xfrm>
          <a:off x="0" y="0"/>
          <a:ext cx="0" cy="0"/>
          <a:chOff x="0" y="0"/>
          <a:chExt cx="0" cy="0"/>
        </a:xfrm>
      </p:grpSpPr>
      <p:pic>
        <p:nvPicPr>
          <p:cNvPr id="99" name="Google Shape;99;p13"/>
          <p:cNvPicPr preferRelativeResize="0"/>
          <p:nvPr/>
        </p:nvPicPr>
        <p:blipFill rotWithShape="1">
          <a:blip r:embed="rId2">
            <a:alphaModFix amt="85000"/>
          </a:blip>
          <a:srcRect t="6732" b="6732"/>
          <a:stretch/>
        </p:blipFill>
        <p:spPr>
          <a:xfrm>
            <a:off x="5890850" y="-2197575"/>
            <a:ext cx="5135675" cy="4444226"/>
          </a:xfrm>
          <a:prstGeom prst="rect">
            <a:avLst/>
          </a:prstGeom>
          <a:noFill/>
          <a:ln>
            <a:noFill/>
          </a:ln>
        </p:spPr>
      </p:pic>
      <p:sp>
        <p:nvSpPr>
          <p:cNvPr id="100" name="Google Shape;100;p13"/>
          <p:cNvSpPr/>
          <p:nvPr/>
        </p:nvSpPr>
        <p:spPr>
          <a:xfrm>
            <a:off x="7950575" y="4747850"/>
            <a:ext cx="1219200" cy="429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hasCustomPrompt="1"/>
          </p:nvPr>
        </p:nvSpPr>
        <p:spPr>
          <a:xfrm>
            <a:off x="1298650" y="2077192"/>
            <a:ext cx="11979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02" name="Google Shape;102;p13"/>
          <p:cNvSpPr txBox="1">
            <a:spLocks noGrp="1"/>
          </p:cNvSpPr>
          <p:nvPr>
            <p:ph type="title" idx="2"/>
          </p:nvPr>
        </p:nvSpPr>
        <p:spPr>
          <a:xfrm>
            <a:off x="986500" y="553650"/>
            <a:ext cx="7449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3"/>
          <p:cNvSpPr txBox="1">
            <a:spLocks noGrp="1"/>
          </p:cNvSpPr>
          <p:nvPr>
            <p:ph type="title" idx="3"/>
          </p:nvPr>
        </p:nvSpPr>
        <p:spPr>
          <a:xfrm>
            <a:off x="1075300" y="3099525"/>
            <a:ext cx="1644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4" name="Google Shape;104;p13"/>
          <p:cNvSpPr txBox="1">
            <a:spLocks noGrp="1"/>
          </p:cNvSpPr>
          <p:nvPr>
            <p:ph type="subTitle" idx="1"/>
          </p:nvPr>
        </p:nvSpPr>
        <p:spPr>
          <a:xfrm>
            <a:off x="1075300" y="3458187"/>
            <a:ext cx="1644600" cy="69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13"/>
          <p:cNvSpPr txBox="1">
            <a:spLocks noGrp="1"/>
          </p:cNvSpPr>
          <p:nvPr>
            <p:ph type="title" idx="4" hasCustomPrompt="1"/>
          </p:nvPr>
        </p:nvSpPr>
        <p:spPr>
          <a:xfrm>
            <a:off x="3183820" y="2077192"/>
            <a:ext cx="11979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06" name="Google Shape;106;p13"/>
          <p:cNvSpPr txBox="1">
            <a:spLocks noGrp="1"/>
          </p:cNvSpPr>
          <p:nvPr>
            <p:ph type="title" idx="5"/>
          </p:nvPr>
        </p:nvSpPr>
        <p:spPr>
          <a:xfrm>
            <a:off x="2959870" y="3099533"/>
            <a:ext cx="16458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7" name="Google Shape;107;p13"/>
          <p:cNvSpPr txBox="1">
            <a:spLocks noGrp="1"/>
          </p:cNvSpPr>
          <p:nvPr>
            <p:ph type="subTitle" idx="6"/>
          </p:nvPr>
        </p:nvSpPr>
        <p:spPr>
          <a:xfrm>
            <a:off x="2959870" y="3458188"/>
            <a:ext cx="1645800" cy="69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13"/>
          <p:cNvSpPr txBox="1">
            <a:spLocks noGrp="1"/>
          </p:cNvSpPr>
          <p:nvPr>
            <p:ph type="title" idx="7" hasCustomPrompt="1"/>
          </p:nvPr>
        </p:nvSpPr>
        <p:spPr>
          <a:xfrm>
            <a:off x="5091407" y="2077192"/>
            <a:ext cx="11979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09" name="Google Shape;109;p13"/>
          <p:cNvSpPr txBox="1">
            <a:spLocks noGrp="1"/>
          </p:cNvSpPr>
          <p:nvPr>
            <p:ph type="title" idx="8"/>
          </p:nvPr>
        </p:nvSpPr>
        <p:spPr>
          <a:xfrm>
            <a:off x="4867457" y="3099533"/>
            <a:ext cx="16458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0" name="Google Shape;110;p13"/>
          <p:cNvSpPr txBox="1">
            <a:spLocks noGrp="1"/>
          </p:cNvSpPr>
          <p:nvPr>
            <p:ph type="subTitle" idx="9"/>
          </p:nvPr>
        </p:nvSpPr>
        <p:spPr>
          <a:xfrm>
            <a:off x="4867457" y="3458188"/>
            <a:ext cx="1645800" cy="69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1" name="Google Shape;111;p13"/>
          <p:cNvSpPr txBox="1">
            <a:spLocks noGrp="1"/>
          </p:cNvSpPr>
          <p:nvPr>
            <p:ph type="title" idx="13" hasCustomPrompt="1"/>
          </p:nvPr>
        </p:nvSpPr>
        <p:spPr>
          <a:xfrm>
            <a:off x="6998970" y="2077192"/>
            <a:ext cx="11979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12" name="Google Shape;112;p13"/>
          <p:cNvSpPr txBox="1">
            <a:spLocks noGrp="1"/>
          </p:cNvSpPr>
          <p:nvPr>
            <p:ph type="title" idx="14"/>
          </p:nvPr>
        </p:nvSpPr>
        <p:spPr>
          <a:xfrm>
            <a:off x="6775020" y="3099533"/>
            <a:ext cx="16458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3" name="Google Shape;113;p13"/>
          <p:cNvSpPr txBox="1">
            <a:spLocks noGrp="1"/>
          </p:cNvSpPr>
          <p:nvPr>
            <p:ph type="subTitle" idx="15"/>
          </p:nvPr>
        </p:nvSpPr>
        <p:spPr>
          <a:xfrm>
            <a:off x="6775020" y="3458188"/>
            <a:ext cx="1645800" cy="69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14" name="Google Shape;114;p13"/>
          <p:cNvCxnSpPr/>
          <p:nvPr/>
        </p:nvCxnSpPr>
        <p:spPr>
          <a:xfrm>
            <a:off x="1075300" y="4747850"/>
            <a:ext cx="6879900" cy="0"/>
          </a:xfrm>
          <a:prstGeom prst="straightConnector1">
            <a:avLst/>
          </a:prstGeom>
          <a:noFill/>
          <a:ln w="9525" cap="flat" cmpd="sng">
            <a:solidFill>
              <a:schemeClr val="dk1"/>
            </a:solidFill>
            <a:prstDash val="solid"/>
            <a:round/>
            <a:headEnd type="none" w="med" len="med"/>
            <a:tailEnd type="none" w="med" len="med"/>
          </a:ln>
        </p:spPr>
      </p:cxnSp>
      <p:sp>
        <p:nvSpPr>
          <p:cNvPr id="115" name="Google Shape;115;p1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lvl1pPr lvl="0" algn="ctr" rtl="0">
              <a:buNone/>
              <a:defRPr>
                <a:solidFill>
                  <a:schemeClr val="dk1"/>
                </a:solidFill>
              </a:defRPr>
            </a:lvl1pPr>
            <a:lvl2pPr lvl="1" algn="ctr" rtl="0">
              <a:buNone/>
              <a:defRPr>
                <a:solidFill>
                  <a:schemeClr val="dk1"/>
                </a:solidFill>
              </a:defRPr>
            </a:lvl2pPr>
            <a:lvl3pPr lvl="2" algn="ctr" rtl="0">
              <a:buNone/>
              <a:defRPr>
                <a:solidFill>
                  <a:schemeClr val="dk1"/>
                </a:solidFill>
              </a:defRPr>
            </a:lvl3pPr>
            <a:lvl4pPr lvl="3" algn="ctr" rtl="0">
              <a:buNone/>
              <a:defRPr>
                <a:solidFill>
                  <a:schemeClr val="dk1"/>
                </a:solidFill>
              </a:defRPr>
            </a:lvl4pPr>
            <a:lvl5pPr lvl="4" algn="ctr" rtl="0">
              <a:buNone/>
              <a:defRPr>
                <a:solidFill>
                  <a:schemeClr val="dk1"/>
                </a:solidFill>
              </a:defRPr>
            </a:lvl5pPr>
            <a:lvl6pPr lvl="5" algn="ctr" rtl="0">
              <a:buNone/>
              <a:defRPr>
                <a:solidFill>
                  <a:schemeClr val="dk1"/>
                </a:solidFill>
              </a:defRPr>
            </a:lvl6pPr>
            <a:lvl7pPr lvl="6" algn="ctr" rtl="0">
              <a:buNone/>
              <a:defRPr>
                <a:solidFill>
                  <a:schemeClr val="dk1"/>
                </a:solidFill>
              </a:defRPr>
            </a:lvl7pPr>
            <a:lvl8pPr lvl="7" algn="ctr" rtl="0">
              <a:buNone/>
              <a:defRPr>
                <a:solidFill>
                  <a:schemeClr val="dk1"/>
                </a:solidFill>
              </a:defRPr>
            </a:lvl8pPr>
            <a:lvl9pPr lvl="8" algn="ctr"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16" name="Google Shape;116;p13"/>
          <p:cNvCxnSpPr/>
          <p:nvPr/>
        </p:nvCxnSpPr>
        <p:spPr>
          <a:xfrm rot="10800000">
            <a:off x="703375" y="-218400"/>
            <a:ext cx="0" cy="558030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13"/>
          <p:cNvCxnSpPr/>
          <p:nvPr/>
        </p:nvCxnSpPr>
        <p:spPr>
          <a:xfrm>
            <a:off x="1075300" y="2869725"/>
            <a:ext cx="735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BLANK_15">
    <p:bg>
      <p:bgPr>
        <a:solidFill>
          <a:schemeClr val="lt2"/>
        </a:solidFill>
        <a:effectLst/>
      </p:bgPr>
    </p:bg>
    <p:spTree>
      <p:nvGrpSpPr>
        <p:cNvPr id="1" name="Shape 150"/>
        <p:cNvGrpSpPr/>
        <p:nvPr/>
      </p:nvGrpSpPr>
      <p:grpSpPr>
        <a:xfrm>
          <a:off x="0" y="0"/>
          <a:ext cx="0" cy="0"/>
          <a:chOff x="0" y="0"/>
          <a:chExt cx="0" cy="0"/>
        </a:xfrm>
      </p:grpSpPr>
      <p:pic>
        <p:nvPicPr>
          <p:cNvPr id="151" name="Google Shape;151;p18"/>
          <p:cNvPicPr preferRelativeResize="0"/>
          <p:nvPr/>
        </p:nvPicPr>
        <p:blipFill rotWithShape="1">
          <a:blip r:embed="rId2">
            <a:alphaModFix amt="82000"/>
          </a:blip>
          <a:srcRect l="8603" t="12806" r="8111" b="15126"/>
          <a:stretch/>
        </p:blipFill>
        <p:spPr>
          <a:xfrm>
            <a:off x="5875350" y="-2721725"/>
            <a:ext cx="5583750" cy="4831976"/>
          </a:xfrm>
          <a:prstGeom prst="rect">
            <a:avLst/>
          </a:prstGeom>
          <a:noFill/>
          <a:ln>
            <a:noFill/>
          </a:ln>
        </p:spPr>
      </p:pic>
      <p:cxnSp>
        <p:nvCxnSpPr>
          <p:cNvPr id="152" name="Google Shape;152;p18"/>
          <p:cNvCxnSpPr/>
          <p:nvPr/>
        </p:nvCxnSpPr>
        <p:spPr>
          <a:xfrm rot="10800000">
            <a:off x="8440500" y="-88000"/>
            <a:ext cx="0" cy="4311000"/>
          </a:xfrm>
          <a:prstGeom prst="straightConnector1">
            <a:avLst/>
          </a:prstGeom>
          <a:noFill/>
          <a:ln w="9525" cap="flat" cmpd="sng">
            <a:solidFill>
              <a:schemeClr val="dk1"/>
            </a:solidFill>
            <a:prstDash val="solid"/>
            <a:round/>
            <a:headEnd type="none" w="med" len="med"/>
            <a:tailEnd type="none" w="med" len="med"/>
          </a:ln>
        </p:spPr>
      </p:cxnSp>
      <p:sp>
        <p:nvSpPr>
          <p:cNvPr id="153" name="Google Shape;153;p18"/>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lvl1pPr lvl="0" algn="ctr" rtl="0">
              <a:buNone/>
              <a:defRPr>
                <a:solidFill>
                  <a:schemeClr val="dk1"/>
                </a:solidFill>
              </a:defRPr>
            </a:lvl1pPr>
            <a:lvl2pPr lvl="1" algn="ctr" rtl="0">
              <a:buNone/>
              <a:defRPr>
                <a:solidFill>
                  <a:schemeClr val="dk1"/>
                </a:solidFill>
              </a:defRPr>
            </a:lvl2pPr>
            <a:lvl3pPr lvl="2" algn="ctr" rtl="0">
              <a:buNone/>
              <a:defRPr>
                <a:solidFill>
                  <a:schemeClr val="dk1"/>
                </a:solidFill>
              </a:defRPr>
            </a:lvl3pPr>
            <a:lvl4pPr lvl="3" algn="ctr" rtl="0">
              <a:buNone/>
              <a:defRPr>
                <a:solidFill>
                  <a:schemeClr val="dk1"/>
                </a:solidFill>
              </a:defRPr>
            </a:lvl4pPr>
            <a:lvl5pPr lvl="4" algn="ctr" rtl="0">
              <a:buNone/>
              <a:defRPr>
                <a:solidFill>
                  <a:schemeClr val="dk1"/>
                </a:solidFill>
              </a:defRPr>
            </a:lvl5pPr>
            <a:lvl6pPr lvl="5" algn="ctr" rtl="0">
              <a:buNone/>
              <a:defRPr>
                <a:solidFill>
                  <a:schemeClr val="dk1"/>
                </a:solidFill>
              </a:defRPr>
            </a:lvl6pPr>
            <a:lvl7pPr lvl="6" algn="ctr" rtl="0">
              <a:buNone/>
              <a:defRPr>
                <a:solidFill>
                  <a:schemeClr val="dk1"/>
                </a:solidFill>
              </a:defRPr>
            </a:lvl7pPr>
            <a:lvl8pPr lvl="7" algn="ctr" rtl="0">
              <a:buNone/>
              <a:defRPr>
                <a:solidFill>
                  <a:schemeClr val="dk1"/>
                </a:solidFill>
              </a:defRPr>
            </a:lvl8pPr>
            <a:lvl9pPr lvl="8" algn="ctr"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54" name="Google Shape;154;p18"/>
          <p:cNvSpPr txBox="1">
            <a:spLocks noGrp="1"/>
          </p:cNvSpPr>
          <p:nvPr>
            <p:ph type="subTitle" idx="1"/>
          </p:nvPr>
        </p:nvSpPr>
        <p:spPr>
          <a:xfrm>
            <a:off x="986500" y="2539683"/>
            <a:ext cx="7451400" cy="14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5" name="Google Shape;155;p18"/>
          <p:cNvSpPr txBox="1">
            <a:spLocks noGrp="1"/>
          </p:cNvSpPr>
          <p:nvPr>
            <p:ph type="sldNum" idx="2"/>
          </p:nvPr>
        </p:nvSpPr>
        <p:spPr>
          <a:xfrm>
            <a:off x="8317059" y="4749851"/>
            <a:ext cx="548700" cy="393600"/>
          </a:xfrm>
          <a:prstGeom prst="rect">
            <a:avLst/>
          </a:prstGeom>
        </p:spPr>
        <p:txBody>
          <a:bodyPr spcFirstLastPara="1" wrap="square" lIns="91425" tIns="91425" rIns="91425" bIns="91425" anchor="t" anchorCtr="0">
            <a:noAutofit/>
          </a:bodyPr>
          <a:lstStyle>
            <a:lvl1pPr lvl="0" algn="ctr" rtl="0">
              <a:buNone/>
              <a:defRPr>
                <a:solidFill>
                  <a:schemeClr val="dk1"/>
                </a:solidFill>
              </a:defRPr>
            </a:lvl1pPr>
            <a:lvl2pPr lvl="1" algn="ctr" rtl="0">
              <a:buNone/>
              <a:defRPr>
                <a:solidFill>
                  <a:schemeClr val="dk1"/>
                </a:solidFill>
              </a:defRPr>
            </a:lvl2pPr>
            <a:lvl3pPr lvl="2" algn="ctr" rtl="0">
              <a:buNone/>
              <a:defRPr>
                <a:solidFill>
                  <a:schemeClr val="dk1"/>
                </a:solidFill>
              </a:defRPr>
            </a:lvl3pPr>
            <a:lvl4pPr lvl="3" algn="ctr" rtl="0">
              <a:buNone/>
              <a:defRPr>
                <a:solidFill>
                  <a:schemeClr val="dk1"/>
                </a:solidFill>
              </a:defRPr>
            </a:lvl4pPr>
            <a:lvl5pPr lvl="4" algn="ctr" rtl="0">
              <a:buNone/>
              <a:defRPr>
                <a:solidFill>
                  <a:schemeClr val="dk1"/>
                </a:solidFill>
              </a:defRPr>
            </a:lvl5pPr>
            <a:lvl6pPr lvl="5" algn="ctr" rtl="0">
              <a:buNone/>
              <a:defRPr>
                <a:solidFill>
                  <a:schemeClr val="dk1"/>
                </a:solidFill>
              </a:defRPr>
            </a:lvl6pPr>
            <a:lvl7pPr lvl="6" algn="ctr" rtl="0">
              <a:buNone/>
              <a:defRPr>
                <a:solidFill>
                  <a:schemeClr val="dk1"/>
                </a:solidFill>
              </a:defRPr>
            </a:lvl7pPr>
            <a:lvl8pPr lvl="7" algn="ctr" rtl="0">
              <a:buNone/>
              <a:defRPr>
                <a:solidFill>
                  <a:schemeClr val="dk1"/>
                </a:solidFill>
              </a:defRPr>
            </a:lvl8pPr>
            <a:lvl9pPr lvl="8" algn="ctr"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156" name="Google Shape;156;p18"/>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 name="Google Shape;157;p18"/>
          <p:cNvSpPr/>
          <p:nvPr/>
        </p:nvSpPr>
        <p:spPr>
          <a:xfrm>
            <a:off x="7950575" y="4747850"/>
            <a:ext cx="1219200" cy="429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18"/>
          <p:cNvCxnSpPr/>
          <p:nvPr/>
        </p:nvCxnSpPr>
        <p:spPr>
          <a:xfrm>
            <a:off x="1075300" y="4747850"/>
            <a:ext cx="6879900" cy="0"/>
          </a:xfrm>
          <a:prstGeom prst="straightConnector1">
            <a:avLst/>
          </a:prstGeom>
          <a:noFill/>
          <a:ln w="9525" cap="flat" cmpd="sng">
            <a:solidFill>
              <a:schemeClr val="dk1"/>
            </a:solidFill>
            <a:prstDash val="solid"/>
            <a:round/>
            <a:headEnd type="none" w="med" len="med"/>
            <a:tailEnd type="none" w="med" len="med"/>
          </a:ln>
        </p:spPr>
      </p:cxnSp>
      <p:cxnSp>
        <p:nvCxnSpPr>
          <p:cNvPr id="159" name="Google Shape;159;p18"/>
          <p:cNvCxnSpPr/>
          <p:nvPr/>
        </p:nvCxnSpPr>
        <p:spPr>
          <a:xfrm rot="10800000">
            <a:off x="703375" y="-218400"/>
            <a:ext cx="0" cy="5580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0">
    <p:spTree>
      <p:nvGrpSpPr>
        <p:cNvPr id="1" name="Shape 276"/>
        <p:cNvGrpSpPr/>
        <p:nvPr/>
      </p:nvGrpSpPr>
      <p:grpSpPr>
        <a:xfrm>
          <a:off x="0" y="0"/>
          <a:ext cx="0" cy="0"/>
          <a:chOff x="0" y="0"/>
          <a:chExt cx="0" cy="0"/>
        </a:xfrm>
      </p:grpSpPr>
      <p:sp>
        <p:nvSpPr>
          <p:cNvPr id="277" name="Google Shape;277;p28"/>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lvl1pPr lvl="0" algn="ctr" rtl="0">
              <a:buNone/>
              <a:defRPr>
                <a:solidFill>
                  <a:schemeClr val="dk1"/>
                </a:solidFill>
              </a:defRPr>
            </a:lvl1pPr>
            <a:lvl2pPr lvl="1" algn="ctr" rtl="0">
              <a:buNone/>
              <a:defRPr>
                <a:solidFill>
                  <a:schemeClr val="dk1"/>
                </a:solidFill>
              </a:defRPr>
            </a:lvl2pPr>
            <a:lvl3pPr lvl="2" algn="ctr" rtl="0">
              <a:buNone/>
              <a:defRPr>
                <a:solidFill>
                  <a:schemeClr val="dk1"/>
                </a:solidFill>
              </a:defRPr>
            </a:lvl3pPr>
            <a:lvl4pPr lvl="3" algn="ctr" rtl="0">
              <a:buNone/>
              <a:defRPr>
                <a:solidFill>
                  <a:schemeClr val="dk1"/>
                </a:solidFill>
              </a:defRPr>
            </a:lvl4pPr>
            <a:lvl5pPr lvl="4" algn="ctr" rtl="0">
              <a:buNone/>
              <a:defRPr>
                <a:solidFill>
                  <a:schemeClr val="dk1"/>
                </a:solidFill>
              </a:defRPr>
            </a:lvl5pPr>
            <a:lvl6pPr lvl="5" algn="ctr" rtl="0">
              <a:buNone/>
              <a:defRPr>
                <a:solidFill>
                  <a:schemeClr val="dk1"/>
                </a:solidFill>
              </a:defRPr>
            </a:lvl6pPr>
            <a:lvl7pPr lvl="6" algn="ctr" rtl="0">
              <a:buNone/>
              <a:defRPr>
                <a:solidFill>
                  <a:schemeClr val="dk1"/>
                </a:solidFill>
              </a:defRPr>
            </a:lvl7pPr>
            <a:lvl8pPr lvl="7" algn="ctr" rtl="0">
              <a:buNone/>
              <a:defRPr>
                <a:solidFill>
                  <a:schemeClr val="dk1"/>
                </a:solidFill>
              </a:defRPr>
            </a:lvl8pPr>
            <a:lvl9pPr lvl="8" algn="ctr"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
        <p:nvSpPr>
          <p:cNvPr id="278" name="Google Shape;278;p28"/>
          <p:cNvSpPr/>
          <p:nvPr/>
        </p:nvSpPr>
        <p:spPr>
          <a:xfrm>
            <a:off x="7950575" y="4747850"/>
            <a:ext cx="1219200" cy="429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28"/>
          <p:cNvCxnSpPr/>
          <p:nvPr/>
        </p:nvCxnSpPr>
        <p:spPr>
          <a:xfrm>
            <a:off x="1075300" y="4747850"/>
            <a:ext cx="6879900" cy="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28"/>
          <p:cNvSpPr txBox="1">
            <a:spLocks noGrp="1"/>
          </p:cNvSpPr>
          <p:nvPr>
            <p:ph type="sldNum" idx="2"/>
          </p:nvPr>
        </p:nvSpPr>
        <p:spPr>
          <a:xfrm>
            <a:off x="8317059" y="4749851"/>
            <a:ext cx="548700" cy="393600"/>
          </a:xfrm>
          <a:prstGeom prst="rect">
            <a:avLst/>
          </a:prstGeom>
        </p:spPr>
        <p:txBody>
          <a:bodyPr spcFirstLastPara="1" wrap="square" lIns="91425" tIns="91425" rIns="91425" bIns="91425" anchor="t" anchorCtr="0">
            <a:noAutofit/>
          </a:bodyPr>
          <a:lstStyle>
            <a:lvl1pPr lvl="0" algn="ctr" rtl="0">
              <a:buNone/>
              <a:defRPr>
                <a:solidFill>
                  <a:schemeClr val="dk1"/>
                </a:solidFill>
              </a:defRPr>
            </a:lvl1pPr>
            <a:lvl2pPr lvl="1" algn="ctr" rtl="0">
              <a:buNone/>
              <a:defRPr>
                <a:solidFill>
                  <a:schemeClr val="dk1"/>
                </a:solidFill>
              </a:defRPr>
            </a:lvl2pPr>
            <a:lvl3pPr lvl="2" algn="ctr" rtl="0">
              <a:buNone/>
              <a:defRPr>
                <a:solidFill>
                  <a:schemeClr val="dk1"/>
                </a:solidFill>
              </a:defRPr>
            </a:lvl3pPr>
            <a:lvl4pPr lvl="3" algn="ctr" rtl="0">
              <a:buNone/>
              <a:defRPr>
                <a:solidFill>
                  <a:schemeClr val="dk1"/>
                </a:solidFill>
              </a:defRPr>
            </a:lvl4pPr>
            <a:lvl5pPr lvl="4" algn="ctr" rtl="0">
              <a:buNone/>
              <a:defRPr>
                <a:solidFill>
                  <a:schemeClr val="dk1"/>
                </a:solidFill>
              </a:defRPr>
            </a:lvl5pPr>
            <a:lvl6pPr lvl="5" algn="ctr" rtl="0">
              <a:buNone/>
              <a:defRPr>
                <a:solidFill>
                  <a:schemeClr val="dk1"/>
                </a:solidFill>
              </a:defRPr>
            </a:lvl6pPr>
            <a:lvl7pPr lvl="6" algn="ctr" rtl="0">
              <a:buNone/>
              <a:defRPr>
                <a:solidFill>
                  <a:schemeClr val="dk1"/>
                </a:solidFill>
              </a:defRPr>
            </a:lvl7pPr>
            <a:lvl8pPr lvl="7" algn="ctr" rtl="0">
              <a:buNone/>
              <a:defRPr>
                <a:solidFill>
                  <a:schemeClr val="dk1"/>
                </a:solidFill>
              </a:defRPr>
            </a:lvl8pPr>
            <a:lvl9pPr lvl="8" algn="ctr"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81" name="Google Shape;281;p28"/>
          <p:cNvCxnSpPr/>
          <p:nvPr/>
        </p:nvCxnSpPr>
        <p:spPr>
          <a:xfrm>
            <a:off x="703375" y="393600"/>
            <a:ext cx="8440500" cy="0"/>
          </a:xfrm>
          <a:prstGeom prst="straightConnector1">
            <a:avLst/>
          </a:prstGeom>
          <a:noFill/>
          <a:ln w="9525" cap="flat" cmpd="sng">
            <a:solidFill>
              <a:schemeClr val="dk1"/>
            </a:solidFill>
            <a:prstDash val="solid"/>
            <a:round/>
            <a:headEnd type="none" w="med" len="med"/>
            <a:tailEnd type="none" w="med" len="med"/>
          </a:ln>
        </p:spPr>
      </p:cxnSp>
      <p:cxnSp>
        <p:nvCxnSpPr>
          <p:cNvPr id="282" name="Google Shape;282;p28"/>
          <p:cNvCxnSpPr/>
          <p:nvPr/>
        </p:nvCxnSpPr>
        <p:spPr>
          <a:xfrm rot="10800000">
            <a:off x="703375" y="-218150"/>
            <a:ext cx="0" cy="4694400"/>
          </a:xfrm>
          <a:prstGeom prst="straightConnector1">
            <a:avLst/>
          </a:prstGeom>
          <a:noFill/>
          <a:ln w="9525" cap="flat" cmpd="sng">
            <a:solidFill>
              <a:schemeClr val="dk1"/>
            </a:solidFill>
            <a:prstDash val="solid"/>
            <a:round/>
            <a:headEnd type="none" w="med" len="med"/>
            <a:tailEnd type="none" w="med" len="med"/>
          </a:ln>
        </p:spPr>
      </p:cxnSp>
      <p:pic>
        <p:nvPicPr>
          <p:cNvPr id="283" name="Google Shape;283;p28"/>
          <p:cNvPicPr preferRelativeResize="0"/>
          <p:nvPr/>
        </p:nvPicPr>
        <p:blipFill rotWithShape="1">
          <a:blip r:embed="rId2">
            <a:alphaModFix/>
          </a:blip>
          <a:srcRect l="4442" t="14545" r="7412" b="10938"/>
          <a:stretch/>
        </p:blipFill>
        <p:spPr>
          <a:xfrm>
            <a:off x="-1559175" y="4365350"/>
            <a:ext cx="3102850" cy="26233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1">
    <p:spTree>
      <p:nvGrpSpPr>
        <p:cNvPr id="1" name="Shape 284"/>
        <p:cNvGrpSpPr/>
        <p:nvPr/>
      </p:nvGrpSpPr>
      <p:grpSpPr>
        <a:xfrm>
          <a:off x="0" y="0"/>
          <a:ext cx="0" cy="0"/>
          <a:chOff x="0" y="0"/>
          <a:chExt cx="0" cy="0"/>
        </a:xfrm>
      </p:grpSpPr>
      <p:sp>
        <p:nvSpPr>
          <p:cNvPr id="285" name="Google Shape;285;p29"/>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lvl1pPr lvl="0" algn="ctr" rtl="0">
              <a:buNone/>
              <a:defRPr>
                <a:solidFill>
                  <a:schemeClr val="dk1"/>
                </a:solidFill>
              </a:defRPr>
            </a:lvl1pPr>
            <a:lvl2pPr lvl="1" algn="ctr" rtl="0">
              <a:buNone/>
              <a:defRPr>
                <a:solidFill>
                  <a:schemeClr val="dk1"/>
                </a:solidFill>
              </a:defRPr>
            </a:lvl2pPr>
            <a:lvl3pPr lvl="2" algn="ctr" rtl="0">
              <a:buNone/>
              <a:defRPr>
                <a:solidFill>
                  <a:schemeClr val="dk1"/>
                </a:solidFill>
              </a:defRPr>
            </a:lvl3pPr>
            <a:lvl4pPr lvl="3" algn="ctr" rtl="0">
              <a:buNone/>
              <a:defRPr>
                <a:solidFill>
                  <a:schemeClr val="dk1"/>
                </a:solidFill>
              </a:defRPr>
            </a:lvl4pPr>
            <a:lvl5pPr lvl="4" algn="ctr" rtl="0">
              <a:buNone/>
              <a:defRPr>
                <a:solidFill>
                  <a:schemeClr val="dk1"/>
                </a:solidFill>
              </a:defRPr>
            </a:lvl5pPr>
            <a:lvl6pPr lvl="5" algn="ctr" rtl="0">
              <a:buNone/>
              <a:defRPr>
                <a:solidFill>
                  <a:schemeClr val="dk1"/>
                </a:solidFill>
              </a:defRPr>
            </a:lvl6pPr>
            <a:lvl7pPr lvl="6" algn="ctr" rtl="0">
              <a:buNone/>
              <a:defRPr>
                <a:solidFill>
                  <a:schemeClr val="dk1"/>
                </a:solidFill>
              </a:defRPr>
            </a:lvl7pPr>
            <a:lvl8pPr lvl="7" algn="ctr" rtl="0">
              <a:buNone/>
              <a:defRPr>
                <a:solidFill>
                  <a:schemeClr val="dk1"/>
                </a:solidFill>
              </a:defRPr>
            </a:lvl8pPr>
            <a:lvl9pPr lvl="8" algn="ctr"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86" name="Google Shape;286;p29"/>
          <p:cNvCxnSpPr/>
          <p:nvPr/>
        </p:nvCxnSpPr>
        <p:spPr>
          <a:xfrm rot="10800000">
            <a:off x="8708568" y="-51777"/>
            <a:ext cx="0" cy="3467700"/>
          </a:xfrm>
          <a:prstGeom prst="straightConnector1">
            <a:avLst/>
          </a:prstGeom>
          <a:noFill/>
          <a:ln w="9525" cap="flat" cmpd="sng">
            <a:solidFill>
              <a:schemeClr val="dk1"/>
            </a:solidFill>
            <a:prstDash val="solid"/>
            <a:round/>
            <a:headEnd type="none" w="med" len="med"/>
            <a:tailEnd type="none" w="med" len="med"/>
          </a:ln>
        </p:spPr>
      </p:cxnSp>
      <p:sp>
        <p:nvSpPr>
          <p:cNvPr id="287" name="Google Shape;287;p29"/>
          <p:cNvSpPr/>
          <p:nvPr/>
        </p:nvSpPr>
        <p:spPr>
          <a:xfrm>
            <a:off x="7950575" y="4747850"/>
            <a:ext cx="1219200" cy="429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29"/>
          <p:cNvCxnSpPr/>
          <p:nvPr/>
        </p:nvCxnSpPr>
        <p:spPr>
          <a:xfrm>
            <a:off x="1075300" y="4747850"/>
            <a:ext cx="6879900" cy="0"/>
          </a:xfrm>
          <a:prstGeom prst="straightConnector1">
            <a:avLst/>
          </a:prstGeom>
          <a:noFill/>
          <a:ln w="9525" cap="flat" cmpd="sng">
            <a:solidFill>
              <a:schemeClr val="dk1"/>
            </a:solidFill>
            <a:prstDash val="solid"/>
            <a:round/>
            <a:headEnd type="none" w="med" len="med"/>
            <a:tailEnd type="none" w="med" len="med"/>
          </a:ln>
        </p:spPr>
      </p:cxnSp>
      <p:cxnSp>
        <p:nvCxnSpPr>
          <p:cNvPr id="289" name="Google Shape;289;p29"/>
          <p:cNvCxnSpPr/>
          <p:nvPr/>
        </p:nvCxnSpPr>
        <p:spPr>
          <a:xfrm rot="10800000">
            <a:off x="703375" y="-218150"/>
            <a:ext cx="0" cy="4694400"/>
          </a:xfrm>
          <a:prstGeom prst="straightConnector1">
            <a:avLst/>
          </a:prstGeom>
          <a:noFill/>
          <a:ln w="9525" cap="flat" cmpd="sng">
            <a:solidFill>
              <a:schemeClr val="dk1"/>
            </a:solidFill>
            <a:prstDash val="solid"/>
            <a:round/>
            <a:headEnd type="none" w="med" len="med"/>
            <a:tailEnd type="none" w="med" len="med"/>
          </a:ln>
        </p:spPr>
      </p:cxnSp>
      <p:sp>
        <p:nvSpPr>
          <p:cNvPr id="290" name="Google Shape;290;p29"/>
          <p:cNvSpPr txBox="1">
            <a:spLocks noGrp="1"/>
          </p:cNvSpPr>
          <p:nvPr>
            <p:ph type="sldNum" idx="2"/>
          </p:nvPr>
        </p:nvSpPr>
        <p:spPr>
          <a:xfrm>
            <a:off x="8317059" y="4749851"/>
            <a:ext cx="548700" cy="393600"/>
          </a:xfrm>
          <a:prstGeom prst="rect">
            <a:avLst/>
          </a:prstGeom>
        </p:spPr>
        <p:txBody>
          <a:bodyPr spcFirstLastPara="1" wrap="square" lIns="91425" tIns="91425" rIns="91425" bIns="91425" anchor="t" anchorCtr="0">
            <a:noAutofit/>
          </a:bodyPr>
          <a:lstStyle>
            <a:lvl1pPr lvl="0" algn="ctr" rtl="0">
              <a:buNone/>
              <a:defRPr>
                <a:solidFill>
                  <a:schemeClr val="dk1"/>
                </a:solidFill>
              </a:defRPr>
            </a:lvl1pPr>
            <a:lvl2pPr lvl="1" algn="ctr" rtl="0">
              <a:buNone/>
              <a:defRPr>
                <a:solidFill>
                  <a:schemeClr val="dk1"/>
                </a:solidFill>
              </a:defRPr>
            </a:lvl2pPr>
            <a:lvl3pPr lvl="2" algn="ctr" rtl="0">
              <a:buNone/>
              <a:defRPr>
                <a:solidFill>
                  <a:schemeClr val="dk1"/>
                </a:solidFill>
              </a:defRPr>
            </a:lvl3pPr>
            <a:lvl4pPr lvl="3" algn="ctr" rtl="0">
              <a:buNone/>
              <a:defRPr>
                <a:solidFill>
                  <a:schemeClr val="dk1"/>
                </a:solidFill>
              </a:defRPr>
            </a:lvl4pPr>
            <a:lvl5pPr lvl="4" algn="ctr" rtl="0">
              <a:buNone/>
              <a:defRPr>
                <a:solidFill>
                  <a:schemeClr val="dk1"/>
                </a:solidFill>
              </a:defRPr>
            </a:lvl5pPr>
            <a:lvl6pPr lvl="5" algn="ctr" rtl="0">
              <a:buNone/>
              <a:defRPr>
                <a:solidFill>
                  <a:schemeClr val="dk1"/>
                </a:solidFill>
              </a:defRPr>
            </a:lvl6pPr>
            <a:lvl7pPr lvl="6" algn="ctr" rtl="0">
              <a:buNone/>
              <a:defRPr>
                <a:solidFill>
                  <a:schemeClr val="dk1"/>
                </a:solidFill>
              </a:defRPr>
            </a:lvl7pPr>
            <a:lvl8pPr lvl="7" algn="ctr" rtl="0">
              <a:buNone/>
              <a:defRPr>
                <a:solidFill>
                  <a:schemeClr val="dk1"/>
                </a:solidFill>
              </a:defRPr>
            </a:lvl8pPr>
            <a:lvl9pPr lvl="8" algn="ctr"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91" name="Google Shape;291;p29"/>
          <p:cNvCxnSpPr/>
          <p:nvPr/>
        </p:nvCxnSpPr>
        <p:spPr>
          <a:xfrm rot="10800000">
            <a:off x="8440500" y="-87950"/>
            <a:ext cx="0" cy="4837800"/>
          </a:xfrm>
          <a:prstGeom prst="straightConnector1">
            <a:avLst/>
          </a:prstGeom>
          <a:noFill/>
          <a:ln w="9525" cap="flat" cmpd="sng">
            <a:solidFill>
              <a:schemeClr val="dk1"/>
            </a:solidFill>
            <a:prstDash val="solid"/>
            <a:round/>
            <a:headEnd type="none" w="med" len="med"/>
            <a:tailEnd type="none" w="med" len="med"/>
          </a:ln>
        </p:spPr>
      </p:cxnSp>
      <p:cxnSp>
        <p:nvCxnSpPr>
          <p:cNvPr id="292" name="Google Shape;292;p29"/>
          <p:cNvCxnSpPr/>
          <p:nvPr/>
        </p:nvCxnSpPr>
        <p:spPr>
          <a:xfrm>
            <a:off x="703375" y="393600"/>
            <a:ext cx="7368000" cy="0"/>
          </a:xfrm>
          <a:prstGeom prst="straightConnector1">
            <a:avLst/>
          </a:prstGeom>
          <a:noFill/>
          <a:ln w="9525" cap="flat" cmpd="sng">
            <a:solidFill>
              <a:schemeClr val="dk1"/>
            </a:solidFill>
            <a:prstDash val="solid"/>
            <a:round/>
            <a:headEnd type="none" w="med" len="med"/>
            <a:tailEnd type="none" w="med" len="med"/>
          </a:ln>
        </p:spPr>
      </p:cxnSp>
      <p:pic>
        <p:nvPicPr>
          <p:cNvPr id="293" name="Google Shape;293;p29"/>
          <p:cNvPicPr preferRelativeResize="0"/>
          <p:nvPr/>
        </p:nvPicPr>
        <p:blipFill rotWithShape="1">
          <a:blip r:embed="rId2">
            <a:alphaModFix/>
          </a:blip>
          <a:srcRect/>
          <a:stretch/>
        </p:blipFill>
        <p:spPr>
          <a:xfrm>
            <a:off x="6173800" y="-2259854"/>
            <a:ext cx="5143500" cy="5143500"/>
          </a:xfrm>
          <a:prstGeom prst="rect">
            <a:avLst/>
          </a:prstGeom>
          <a:noFill/>
          <a:ln>
            <a:noFill/>
          </a:ln>
        </p:spPr>
      </p:pic>
      <p:cxnSp>
        <p:nvCxnSpPr>
          <p:cNvPr id="294" name="Google Shape;294;p29"/>
          <p:cNvCxnSpPr/>
          <p:nvPr/>
        </p:nvCxnSpPr>
        <p:spPr>
          <a:xfrm rot="10800000">
            <a:off x="480125" y="-218350"/>
            <a:ext cx="0" cy="3897300"/>
          </a:xfrm>
          <a:prstGeom prst="straightConnector1">
            <a:avLst/>
          </a:prstGeom>
          <a:noFill/>
          <a:ln w="9525" cap="flat" cmpd="sng">
            <a:solidFill>
              <a:schemeClr val="dk1"/>
            </a:solidFill>
            <a:prstDash val="solid"/>
            <a:round/>
            <a:headEnd type="none" w="med" len="med"/>
            <a:tailEnd type="none" w="med" len="med"/>
          </a:ln>
        </p:spPr>
      </p:cxnSp>
      <p:pic>
        <p:nvPicPr>
          <p:cNvPr id="295" name="Google Shape;295;p29"/>
          <p:cNvPicPr preferRelativeResize="0"/>
          <p:nvPr/>
        </p:nvPicPr>
        <p:blipFill rotWithShape="1">
          <a:blip r:embed="rId2">
            <a:alphaModFix/>
          </a:blip>
          <a:srcRect/>
          <a:stretch/>
        </p:blipFill>
        <p:spPr>
          <a:xfrm>
            <a:off x="-2531350" y="2883646"/>
            <a:ext cx="51435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Sarabun"/>
              <a:buNone/>
              <a:defRPr sz="2800" b="1">
                <a:solidFill>
                  <a:schemeClr val="dk1"/>
                </a:solidFill>
                <a:latin typeface="Sarabun"/>
                <a:ea typeface="Sarabun"/>
                <a:cs typeface="Sarabun"/>
                <a:sym typeface="Sarabun"/>
              </a:defRPr>
            </a:lvl1pPr>
            <a:lvl2pPr lvl="1">
              <a:spcBef>
                <a:spcPts val="0"/>
              </a:spcBef>
              <a:spcAft>
                <a:spcPts val="0"/>
              </a:spcAft>
              <a:buClr>
                <a:schemeClr val="dk1"/>
              </a:buClr>
              <a:buSzPts val="2800"/>
              <a:buFont typeface="Sarabun"/>
              <a:buNone/>
              <a:defRPr sz="2800" b="1">
                <a:solidFill>
                  <a:schemeClr val="dk1"/>
                </a:solidFill>
                <a:latin typeface="Sarabun"/>
                <a:ea typeface="Sarabun"/>
                <a:cs typeface="Sarabun"/>
                <a:sym typeface="Sarabun"/>
              </a:defRPr>
            </a:lvl2pPr>
            <a:lvl3pPr lvl="2">
              <a:spcBef>
                <a:spcPts val="0"/>
              </a:spcBef>
              <a:spcAft>
                <a:spcPts val="0"/>
              </a:spcAft>
              <a:buClr>
                <a:schemeClr val="dk1"/>
              </a:buClr>
              <a:buSzPts val="2800"/>
              <a:buFont typeface="Sarabun"/>
              <a:buNone/>
              <a:defRPr sz="2800" b="1">
                <a:solidFill>
                  <a:schemeClr val="dk1"/>
                </a:solidFill>
                <a:latin typeface="Sarabun"/>
                <a:ea typeface="Sarabun"/>
                <a:cs typeface="Sarabun"/>
                <a:sym typeface="Sarabun"/>
              </a:defRPr>
            </a:lvl3pPr>
            <a:lvl4pPr lvl="3">
              <a:spcBef>
                <a:spcPts val="0"/>
              </a:spcBef>
              <a:spcAft>
                <a:spcPts val="0"/>
              </a:spcAft>
              <a:buClr>
                <a:schemeClr val="dk1"/>
              </a:buClr>
              <a:buSzPts val="2800"/>
              <a:buFont typeface="Sarabun"/>
              <a:buNone/>
              <a:defRPr sz="2800" b="1">
                <a:solidFill>
                  <a:schemeClr val="dk1"/>
                </a:solidFill>
                <a:latin typeface="Sarabun"/>
                <a:ea typeface="Sarabun"/>
                <a:cs typeface="Sarabun"/>
                <a:sym typeface="Sarabun"/>
              </a:defRPr>
            </a:lvl4pPr>
            <a:lvl5pPr lvl="4">
              <a:spcBef>
                <a:spcPts val="0"/>
              </a:spcBef>
              <a:spcAft>
                <a:spcPts val="0"/>
              </a:spcAft>
              <a:buClr>
                <a:schemeClr val="dk1"/>
              </a:buClr>
              <a:buSzPts val="2800"/>
              <a:buFont typeface="Sarabun"/>
              <a:buNone/>
              <a:defRPr sz="2800" b="1">
                <a:solidFill>
                  <a:schemeClr val="dk1"/>
                </a:solidFill>
                <a:latin typeface="Sarabun"/>
                <a:ea typeface="Sarabun"/>
                <a:cs typeface="Sarabun"/>
                <a:sym typeface="Sarabun"/>
              </a:defRPr>
            </a:lvl5pPr>
            <a:lvl6pPr lvl="5">
              <a:spcBef>
                <a:spcPts val="0"/>
              </a:spcBef>
              <a:spcAft>
                <a:spcPts val="0"/>
              </a:spcAft>
              <a:buClr>
                <a:schemeClr val="dk1"/>
              </a:buClr>
              <a:buSzPts val="2800"/>
              <a:buFont typeface="Sarabun"/>
              <a:buNone/>
              <a:defRPr sz="2800" b="1">
                <a:solidFill>
                  <a:schemeClr val="dk1"/>
                </a:solidFill>
                <a:latin typeface="Sarabun"/>
                <a:ea typeface="Sarabun"/>
                <a:cs typeface="Sarabun"/>
                <a:sym typeface="Sarabun"/>
              </a:defRPr>
            </a:lvl6pPr>
            <a:lvl7pPr lvl="6">
              <a:spcBef>
                <a:spcPts val="0"/>
              </a:spcBef>
              <a:spcAft>
                <a:spcPts val="0"/>
              </a:spcAft>
              <a:buClr>
                <a:schemeClr val="dk1"/>
              </a:buClr>
              <a:buSzPts val="2800"/>
              <a:buFont typeface="Sarabun"/>
              <a:buNone/>
              <a:defRPr sz="2800" b="1">
                <a:solidFill>
                  <a:schemeClr val="dk1"/>
                </a:solidFill>
                <a:latin typeface="Sarabun"/>
                <a:ea typeface="Sarabun"/>
                <a:cs typeface="Sarabun"/>
                <a:sym typeface="Sarabun"/>
              </a:defRPr>
            </a:lvl7pPr>
            <a:lvl8pPr lvl="7">
              <a:spcBef>
                <a:spcPts val="0"/>
              </a:spcBef>
              <a:spcAft>
                <a:spcPts val="0"/>
              </a:spcAft>
              <a:buClr>
                <a:schemeClr val="dk1"/>
              </a:buClr>
              <a:buSzPts val="2800"/>
              <a:buFont typeface="Sarabun"/>
              <a:buNone/>
              <a:defRPr sz="2800" b="1">
                <a:solidFill>
                  <a:schemeClr val="dk1"/>
                </a:solidFill>
                <a:latin typeface="Sarabun"/>
                <a:ea typeface="Sarabun"/>
                <a:cs typeface="Sarabun"/>
                <a:sym typeface="Sarabun"/>
              </a:defRPr>
            </a:lvl8pPr>
            <a:lvl9pPr lvl="8">
              <a:spcBef>
                <a:spcPts val="0"/>
              </a:spcBef>
              <a:spcAft>
                <a:spcPts val="0"/>
              </a:spcAft>
              <a:buClr>
                <a:schemeClr val="dk1"/>
              </a:buClr>
              <a:buSzPts val="2800"/>
              <a:buFont typeface="Sarabun"/>
              <a:buNone/>
              <a:defRPr sz="2800" b="1">
                <a:solidFill>
                  <a:schemeClr val="dk1"/>
                </a:solidFill>
                <a:latin typeface="Sarabun"/>
                <a:ea typeface="Sarabun"/>
                <a:cs typeface="Sarabun"/>
                <a:sym typeface="Sarabu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Sarabun Light"/>
              <a:buChar char="●"/>
              <a:defRPr>
                <a:solidFill>
                  <a:schemeClr val="dk2"/>
                </a:solidFill>
                <a:latin typeface="Sarabun Light"/>
                <a:ea typeface="Sarabun Light"/>
                <a:cs typeface="Sarabun Light"/>
                <a:sym typeface="Sarabun Light"/>
              </a:defRPr>
            </a:lvl1pPr>
            <a:lvl2pPr marL="914400" lvl="1" indent="-317500">
              <a:lnSpc>
                <a:spcPct val="100000"/>
              </a:lnSpc>
              <a:spcBef>
                <a:spcPts val="0"/>
              </a:spcBef>
              <a:spcAft>
                <a:spcPts val="0"/>
              </a:spcAft>
              <a:buClr>
                <a:schemeClr val="dk2"/>
              </a:buClr>
              <a:buSzPts val="1400"/>
              <a:buFont typeface="Sarabun Light"/>
              <a:buChar char="○"/>
              <a:defRPr>
                <a:solidFill>
                  <a:schemeClr val="dk2"/>
                </a:solidFill>
                <a:latin typeface="Sarabun Light"/>
                <a:ea typeface="Sarabun Light"/>
                <a:cs typeface="Sarabun Light"/>
                <a:sym typeface="Sarabun Light"/>
              </a:defRPr>
            </a:lvl2pPr>
            <a:lvl3pPr marL="1371600" lvl="2" indent="-317500">
              <a:lnSpc>
                <a:spcPct val="100000"/>
              </a:lnSpc>
              <a:spcBef>
                <a:spcPts val="0"/>
              </a:spcBef>
              <a:spcAft>
                <a:spcPts val="0"/>
              </a:spcAft>
              <a:buClr>
                <a:schemeClr val="dk2"/>
              </a:buClr>
              <a:buSzPts val="1400"/>
              <a:buFont typeface="Sarabun Light"/>
              <a:buChar char="■"/>
              <a:defRPr>
                <a:solidFill>
                  <a:schemeClr val="dk2"/>
                </a:solidFill>
                <a:latin typeface="Sarabun Light"/>
                <a:ea typeface="Sarabun Light"/>
                <a:cs typeface="Sarabun Light"/>
                <a:sym typeface="Sarabun Light"/>
              </a:defRPr>
            </a:lvl3pPr>
            <a:lvl4pPr marL="1828800" lvl="3" indent="-317500">
              <a:lnSpc>
                <a:spcPct val="100000"/>
              </a:lnSpc>
              <a:spcBef>
                <a:spcPts val="0"/>
              </a:spcBef>
              <a:spcAft>
                <a:spcPts val="0"/>
              </a:spcAft>
              <a:buClr>
                <a:schemeClr val="dk2"/>
              </a:buClr>
              <a:buSzPts val="1400"/>
              <a:buFont typeface="Sarabun Light"/>
              <a:buChar char="●"/>
              <a:defRPr>
                <a:solidFill>
                  <a:schemeClr val="dk2"/>
                </a:solidFill>
                <a:latin typeface="Sarabun Light"/>
                <a:ea typeface="Sarabun Light"/>
                <a:cs typeface="Sarabun Light"/>
                <a:sym typeface="Sarabun Light"/>
              </a:defRPr>
            </a:lvl4pPr>
            <a:lvl5pPr marL="2286000" lvl="4" indent="-317500">
              <a:lnSpc>
                <a:spcPct val="100000"/>
              </a:lnSpc>
              <a:spcBef>
                <a:spcPts val="0"/>
              </a:spcBef>
              <a:spcAft>
                <a:spcPts val="0"/>
              </a:spcAft>
              <a:buClr>
                <a:schemeClr val="dk2"/>
              </a:buClr>
              <a:buSzPts val="1400"/>
              <a:buFont typeface="Sarabun Light"/>
              <a:buChar char="○"/>
              <a:defRPr>
                <a:solidFill>
                  <a:schemeClr val="dk2"/>
                </a:solidFill>
                <a:latin typeface="Sarabun Light"/>
                <a:ea typeface="Sarabun Light"/>
                <a:cs typeface="Sarabun Light"/>
                <a:sym typeface="Sarabun Light"/>
              </a:defRPr>
            </a:lvl5pPr>
            <a:lvl6pPr marL="2743200" lvl="5" indent="-317500">
              <a:lnSpc>
                <a:spcPct val="100000"/>
              </a:lnSpc>
              <a:spcBef>
                <a:spcPts val="0"/>
              </a:spcBef>
              <a:spcAft>
                <a:spcPts val="0"/>
              </a:spcAft>
              <a:buClr>
                <a:schemeClr val="dk2"/>
              </a:buClr>
              <a:buSzPts val="1400"/>
              <a:buFont typeface="Sarabun Light"/>
              <a:buChar char="■"/>
              <a:defRPr>
                <a:solidFill>
                  <a:schemeClr val="dk2"/>
                </a:solidFill>
                <a:latin typeface="Sarabun Light"/>
                <a:ea typeface="Sarabun Light"/>
                <a:cs typeface="Sarabun Light"/>
                <a:sym typeface="Sarabun Light"/>
              </a:defRPr>
            </a:lvl6pPr>
            <a:lvl7pPr marL="3200400" lvl="6" indent="-317500">
              <a:lnSpc>
                <a:spcPct val="100000"/>
              </a:lnSpc>
              <a:spcBef>
                <a:spcPts val="0"/>
              </a:spcBef>
              <a:spcAft>
                <a:spcPts val="0"/>
              </a:spcAft>
              <a:buClr>
                <a:schemeClr val="dk2"/>
              </a:buClr>
              <a:buSzPts val="1400"/>
              <a:buFont typeface="Sarabun Light"/>
              <a:buChar char="●"/>
              <a:defRPr>
                <a:solidFill>
                  <a:schemeClr val="dk2"/>
                </a:solidFill>
                <a:latin typeface="Sarabun Light"/>
                <a:ea typeface="Sarabun Light"/>
                <a:cs typeface="Sarabun Light"/>
                <a:sym typeface="Sarabun Light"/>
              </a:defRPr>
            </a:lvl7pPr>
            <a:lvl8pPr marL="3657600" lvl="7" indent="-317500">
              <a:lnSpc>
                <a:spcPct val="100000"/>
              </a:lnSpc>
              <a:spcBef>
                <a:spcPts val="0"/>
              </a:spcBef>
              <a:spcAft>
                <a:spcPts val="0"/>
              </a:spcAft>
              <a:buClr>
                <a:schemeClr val="dk2"/>
              </a:buClr>
              <a:buSzPts val="1400"/>
              <a:buFont typeface="Sarabun Light"/>
              <a:buChar char="○"/>
              <a:defRPr>
                <a:solidFill>
                  <a:schemeClr val="dk2"/>
                </a:solidFill>
                <a:latin typeface="Sarabun Light"/>
                <a:ea typeface="Sarabun Light"/>
                <a:cs typeface="Sarabun Light"/>
                <a:sym typeface="Sarabun Light"/>
              </a:defRPr>
            </a:lvl8pPr>
            <a:lvl9pPr marL="4114800" lvl="8" indent="-317500">
              <a:lnSpc>
                <a:spcPct val="100000"/>
              </a:lnSpc>
              <a:spcBef>
                <a:spcPts val="0"/>
              </a:spcBef>
              <a:spcAft>
                <a:spcPts val="0"/>
              </a:spcAft>
              <a:buClr>
                <a:schemeClr val="dk2"/>
              </a:buClr>
              <a:buSzPts val="1400"/>
              <a:buFont typeface="Sarabun Light"/>
              <a:buChar char="■"/>
              <a:defRPr>
                <a:solidFill>
                  <a:schemeClr val="dk2"/>
                </a:solidFill>
                <a:latin typeface="Sarabun Light"/>
                <a:ea typeface="Sarabun Light"/>
                <a:cs typeface="Sarabun Light"/>
                <a:sym typeface="Sarabun Light"/>
              </a:defRPr>
            </a:lvl9pPr>
          </a:lstStyle>
          <a:p>
            <a:endParaRPr/>
          </a:p>
        </p:txBody>
      </p:sp>
      <p:sp>
        <p:nvSpPr>
          <p:cNvPr id="8" name="Google Shape;8;p1"/>
          <p:cNvSpPr txBox="1">
            <a:spLocks noGrp="1"/>
          </p:cNvSpPr>
          <p:nvPr>
            <p:ph type="sldNum" idx="12"/>
          </p:nvPr>
        </p:nvSpPr>
        <p:spPr>
          <a:xfrm>
            <a:off x="8317059" y="4749851"/>
            <a:ext cx="548700" cy="393600"/>
          </a:xfrm>
          <a:prstGeom prst="rect">
            <a:avLst/>
          </a:prstGeom>
          <a:noFill/>
          <a:ln>
            <a:noFill/>
          </a:ln>
        </p:spPr>
        <p:txBody>
          <a:bodyPr spcFirstLastPara="1" wrap="square" lIns="91425" tIns="91425" rIns="91425" bIns="91425" anchor="t" anchorCtr="0">
            <a:noAutofit/>
          </a:bodyPr>
          <a:lstStyle>
            <a:lvl1pPr lvl="0" algn="ctr" rtl="0">
              <a:buNone/>
              <a:defRPr>
                <a:solidFill>
                  <a:schemeClr val="dk1"/>
                </a:solidFill>
              </a:defRPr>
            </a:lvl1pPr>
            <a:lvl2pPr lvl="1" algn="ctr" rtl="0">
              <a:buNone/>
              <a:defRPr>
                <a:solidFill>
                  <a:schemeClr val="dk1"/>
                </a:solidFill>
              </a:defRPr>
            </a:lvl2pPr>
            <a:lvl3pPr lvl="2" algn="ctr" rtl="0">
              <a:buNone/>
              <a:defRPr>
                <a:solidFill>
                  <a:schemeClr val="dk1"/>
                </a:solidFill>
              </a:defRPr>
            </a:lvl3pPr>
            <a:lvl4pPr lvl="3" algn="ctr" rtl="0">
              <a:buNone/>
              <a:defRPr>
                <a:solidFill>
                  <a:schemeClr val="dk1"/>
                </a:solidFill>
              </a:defRPr>
            </a:lvl4pPr>
            <a:lvl5pPr lvl="4" algn="ctr" rtl="0">
              <a:buNone/>
              <a:defRPr>
                <a:solidFill>
                  <a:schemeClr val="dk1"/>
                </a:solidFill>
              </a:defRPr>
            </a:lvl5pPr>
            <a:lvl6pPr lvl="5" algn="ctr" rtl="0">
              <a:buNone/>
              <a:defRPr>
                <a:solidFill>
                  <a:schemeClr val="dk1"/>
                </a:solidFill>
              </a:defRPr>
            </a:lvl6pPr>
            <a:lvl7pPr lvl="6" algn="ctr" rtl="0">
              <a:buNone/>
              <a:defRPr>
                <a:solidFill>
                  <a:schemeClr val="dk1"/>
                </a:solidFill>
              </a:defRPr>
            </a:lvl7pPr>
            <a:lvl8pPr lvl="7" algn="ctr" rtl="0">
              <a:buNone/>
              <a:defRPr>
                <a:solidFill>
                  <a:schemeClr val="dk1"/>
                </a:solidFill>
              </a:defRPr>
            </a:lvl8pPr>
            <a:lvl9pPr lvl="8" algn="ctr"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 id="2147483659" r:id="rId6"/>
    <p:sldLayoutId id="2147483664" r:id="rId7"/>
    <p:sldLayoutId id="2147483674"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docs.suricata.io/en/latest/rules/index.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2"/>
          <p:cNvSpPr txBox="1">
            <a:spLocks noGrp="1"/>
          </p:cNvSpPr>
          <p:nvPr>
            <p:ph type="subTitle" idx="1"/>
          </p:nvPr>
        </p:nvSpPr>
        <p:spPr>
          <a:xfrm>
            <a:off x="912979" y="4128998"/>
            <a:ext cx="5065800" cy="429900"/>
          </a:xfrm>
          <a:prstGeom prst="rect">
            <a:avLst/>
          </a:prstGeom>
        </p:spPr>
        <p:txBody>
          <a:bodyPr spcFirstLastPara="1" wrap="square" lIns="91425" tIns="91425" rIns="91425" bIns="91425" anchor="ctr" anchorCtr="0">
            <a:noAutofit/>
          </a:bodyPr>
          <a:lstStyle/>
          <a:p>
            <a:pPr marL="0" indent="0"/>
            <a:r>
              <a:rPr lang="en"/>
              <a:t>NT204.O21.ANTT - Nhóm 1</a:t>
            </a:r>
            <a:endParaRPr/>
          </a:p>
        </p:txBody>
      </p:sp>
      <p:sp>
        <p:nvSpPr>
          <p:cNvPr id="305" name="Google Shape;305;p32"/>
          <p:cNvSpPr txBox="1">
            <a:spLocks noGrp="1"/>
          </p:cNvSpPr>
          <p:nvPr>
            <p:ph type="ctrTitle"/>
          </p:nvPr>
        </p:nvSpPr>
        <p:spPr>
          <a:xfrm>
            <a:off x="824568" y="1599535"/>
            <a:ext cx="5902902" cy="1251017"/>
          </a:xfrm>
          <a:prstGeom prst="rect">
            <a:avLst/>
          </a:prstGeom>
        </p:spPr>
        <p:txBody>
          <a:bodyPr spcFirstLastPara="1" wrap="square" lIns="91425" tIns="91425" rIns="91425" bIns="91425" anchor="ctr" anchorCtr="0">
            <a:noAutofit/>
          </a:bodyPr>
          <a:lstStyle/>
          <a:p>
            <a:pPr algn="just"/>
            <a:r>
              <a:rPr lang="en" sz="4000"/>
              <a:t>Triển khai Hệ thống IDPS với pfSense + Suricata</a:t>
            </a:r>
            <a:endParaRPr lang="vi-VN" sz="4000"/>
          </a:p>
        </p:txBody>
      </p:sp>
      <p:sp>
        <p:nvSpPr>
          <p:cNvPr id="307" name="Google Shape;307;p32"/>
          <p:cNvSpPr/>
          <p:nvPr/>
        </p:nvSpPr>
        <p:spPr>
          <a:xfrm>
            <a:off x="981625" y="427327"/>
            <a:ext cx="443629" cy="449786"/>
          </a:xfrm>
          <a:prstGeom prst="rect">
            <a:avLst/>
          </a:prstGeom>
        </p:spPr>
        <p:txBody>
          <a:bodyPr>
            <a:prstTxWarp prst="textPlain">
              <a:avLst/>
            </a:prstTxWarp>
          </a:bodyPr>
          <a:lstStyle/>
          <a:p>
            <a:pPr lvl="0" algn="ctr"/>
            <a:r>
              <a:rPr b="1" i="0">
                <a:ln w="19050" cap="flat" cmpd="sng">
                  <a:solidFill>
                    <a:schemeClr val="dk1"/>
                  </a:solidFill>
                  <a:prstDash val="solid"/>
                  <a:round/>
                  <a:headEnd type="none" w="sm" len="sm"/>
                  <a:tailEnd type="none" w="sm" len="sm"/>
                </a:ln>
                <a:noFill/>
                <a:latin typeface="Sarabun"/>
              </a:rPr>
              <a:t>#</a:t>
            </a:r>
          </a:p>
        </p:txBody>
      </p:sp>
      <p:cxnSp>
        <p:nvCxnSpPr>
          <p:cNvPr id="309" name="Google Shape;309;p32"/>
          <p:cNvCxnSpPr/>
          <p:nvPr/>
        </p:nvCxnSpPr>
        <p:spPr>
          <a:xfrm>
            <a:off x="819802" y="3066896"/>
            <a:ext cx="5892272" cy="0"/>
          </a:xfrm>
          <a:prstGeom prst="straightConnector1">
            <a:avLst/>
          </a:prstGeom>
          <a:noFill/>
          <a:ln w="9525" cap="flat" cmpd="sng">
            <a:solidFill>
              <a:schemeClr val="dk1"/>
            </a:solidFill>
            <a:prstDash val="solid"/>
            <a:round/>
            <a:headEnd type="none" w="med" len="med"/>
            <a:tailEnd type="none" w="med" len="med"/>
          </a:ln>
        </p:spPr>
      </p:cxnSp>
      <p:grpSp>
        <p:nvGrpSpPr>
          <p:cNvPr id="310" name="Google Shape;310;p32"/>
          <p:cNvGrpSpPr/>
          <p:nvPr/>
        </p:nvGrpSpPr>
        <p:grpSpPr>
          <a:xfrm>
            <a:off x="8317048" y="4557853"/>
            <a:ext cx="485650" cy="73875"/>
            <a:chOff x="8317048" y="4557853"/>
            <a:chExt cx="485650" cy="73875"/>
          </a:xfrm>
        </p:grpSpPr>
        <p:sp>
          <p:nvSpPr>
            <p:cNvPr id="311" name="Google Shape;311;p32"/>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Google Shape;309;p32">
            <a:extLst>
              <a:ext uri="{FF2B5EF4-FFF2-40B4-BE49-F238E27FC236}">
                <a16:creationId xmlns:a16="http://schemas.microsoft.com/office/drawing/2014/main" id="{53181045-F29C-A104-186F-9DEAEECC007E}"/>
              </a:ext>
            </a:extLst>
          </p:cNvPr>
          <p:cNvCxnSpPr>
            <a:cxnSpLocks/>
          </p:cNvCxnSpPr>
          <p:nvPr/>
        </p:nvCxnSpPr>
        <p:spPr>
          <a:xfrm>
            <a:off x="819801" y="1413627"/>
            <a:ext cx="5892272" cy="0"/>
          </a:xfrm>
          <a:prstGeom prst="straightConnector1">
            <a:avLst/>
          </a:prstGeom>
          <a:noFill/>
          <a:ln w="9525" cap="flat" cmpd="sng">
            <a:solidFill>
              <a:schemeClr val="dk1"/>
            </a:solidFill>
            <a:prstDash val="solid"/>
            <a:round/>
            <a:headEnd type="none" w="med" len="med"/>
            <a:tailEnd type="none" w="med" len="med"/>
          </a:ln>
        </p:spPr>
      </p:cxnSp>
      <p:sp>
        <p:nvSpPr>
          <p:cNvPr id="4" name="Google Shape;304;p32">
            <a:extLst>
              <a:ext uri="{FF2B5EF4-FFF2-40B4-BE49-F238E27FC236}">
                <a16:creationId xmlns:a16="http://schemas.microsoft.com/office/drawing/2014/main" id="{EDF7CDA9-326C-1426-9FCB-D32DC2ACBAC7}"/>
              </a:ext>
            </a:extLst>
          </p:cNvPr>
          <p:cNvSpPr txBox="1">
            <a:spLocks/>
          </p:cNvSpPr>
          <p:nvPr/>
        </p:nvSpPr>
        <p:spPr>
          <a:xfrm>
            <a:off x="3892263" y="3066961"/>
            <a:ext cx="3208425" cy="480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Sarabun Light"/>
              <a:buNone/>
              <a:defRPr sz="1800" b="0" i="0" u="none" strike="noStrike" cap="none">
                <a:solidFill>
                  <a:schemeClr val="dk1"/>
                </a:solidFill>
                <a:latin typeface="Sarabun Light"/>
                <a:ea typeface="Sarabun Light"/>
                <a:cs typeface="Sarabun Light"/>
                <a:sym typeface="Sarabun Light"/>
              </a:defRPr>
            </a:lvl1pPr>
            <a:lvl2pPr marL="914400" marR="0" lvl="1" indent="-317500" algn="l" rtl="0">
              <a:lnSpc>
                <a:spcPct val="100000"/>
              </a:lnSpc>
              <a:spcBef>
                <a:spcPts val="0"/>
              </a:spcBef>
              <a:spcAft>
                <a:spcPts val="0"/>
              </a:spcAft>
              <a:buClr>
                <a:schemeClr val="dk2"/>
              </a:buClr>
              <a:buSzPts val="1800"/>
              <a:buFont typeface="Sarabun Light"/>
              <a:buNone/>
              <a:defRPr sz="1800" b="0" i="0" u="none" strike="noStrike" cap="none">
                <a:solidFill>
                  <a:schemeClr val="dk2"/>
                </a:solidFill>
                <a:latin typeface="Sarabun Light"/>
                <a:ea typeface="Sarabun Light"/>
                <a:cs typeface="Sarabun Light"/>
                <a:sym typeface="Sarabun Light"/>
              </a:defRPr>
            </a:lvl2pPr>
            <a:lvl3pPr marL="1371600" marR="0" lvl="2" indent="-317500" algn="l" rtl="0">
              <a:lnSpc>
                <a:spcPct val="100000"/>
              </a:lnSpc>
              <a:spcBef>
                <a:spcPts val="0"/>
              </a:spcBef>
              <a:spcAft>
                <a:spcPts val="0"/>
              </a:spcAft>
              <a:buClr>
                <a:schemeClr val="dk2"/>
              </a:buClr>
              <a:buSzPts val="1800"/>
              <a:buFont typeface="Sarabun Light"/>
              <a:buNone/>
              <a:defRPr sz="1800" b="0" i="0" u="none" strike="noStrike" cap="none">
                <a:solidFill>
                  <a:schemeClr val="dk2"/>
                </a:solidFill>
                <a:latin typeface="Sarabun Light"/>
                <a:ea typeface="Sarabun Light"/>
                <a:cs typeface="Sarabun Light"/>
                <a:sym typeface="Sarabun Light"/>
              </a:defRPr>
            </a:lvl3pPr>
            <a:lvl4pPr marL="1828800" marR="0" lvl="3" indent="-317500" algn="l" rtl="0">
              <a:lnSpc>
                <a:spcPct val="100000"/>
              </a:lnSpc>
              <a:spcBef>
                <a:spcPts val="0"/>
              </a:spcBef>
              <a:spcAft>
                <a:spcPts val="0"/>
              </a:spcAft>
              <a:buClr>
                <a:schemeClr val="dk2"/>
              </a:buClr>
              <a:buSzPts val="1800"/>
              <a:buFont typeface="Sarabun Light"/>
              <a:buNone/>
              <a:defRPr sz="1800" b="0" i="0" u="none" strike="noStrike" cap="none">
                <a:solidFill>
                  <a:schemeClr val="dk2"/>
                </a:solidFill>
                <a:latin typeface="Sarabun Light"/>
                <a:ea typeface="Sarabun Light"/>
                <a:cs typeface="Sarabun Light"/>
                <a:sym typeface="Sarabun Light"/>
              </a:defRPr>
            </a:lvl4pPr>
            <a:lvl5pPr marL="2286000" marR="0" lvl="4" indent="-317500" algn="l" rtl="0">
              <a:lnSpc>
                <a:spcPct val="100000"/>
              </a:lnSpc>
              <a:spcBef>
                <a:spcPts val="0"/>
              </a:spcBef>
              <a:spcAft>
                <a:spcPts val="0"/>
              </a:spcAft>
              <a:buClr>
                <a:schemeClr val="dk2"/>
              </a:buClr>
              <a:buSzPts val="1800"/>
              <a:buFont typeface="Sarabun Light"/>
              <a:buNone/>
              <a:defRPr sz="1800" b="0" i="0" u="none" strike="noStrike" cap="none">
                <a:solidFill>
                  <a:schemeClr val="dk2"/>
                </a:solidFill>
                <a:latin typeface="Sarabun Light"/>
                <a:ea typeface="Sarabun Light"/>
                <a:cs typeface="Sarabun Light"/>
                <a:sym typeface="Sarabun Light"/>
              </a:defRPr>
            </a:lvl5pPr>
            <a:lvl6pPr marL="2743200" marR="0" lvl="5" indent="-317500" algn="l" rtl="0">
              <a:lnSpc>
                <a:spcPct val="100000"/>
              </a:lnSpc>
              <a:spcBef>
                <a:spcPts val="0"/>
              </a:spcBef>
              <a:spcAft>
                <a:spcPts val="0"/>
              </a:spcAft>
              <a:buClr>
                <a:schemeClr val="dk2"/>
              </a:buClr>
              <a:buSzPts val="1800"/>
              <a:buFont typeface="Sarabun Light"/>
              <a:buNone/>
              <a:defRPr sz="1800" b="0" i="0" u="none" strike="noStrike" cap="none">
                <a:solidFill>
                  <a:schemeClr val="dk2"/>
                </a:solidFill>
                <a:latin typeface="Sarabun Light"/>
                <a:ea typeface="Sarabun Light"/>
                <a:cs typeface="Sarabun Light"/>
                <a:sym typeface="Sarabun Light"/>
              </a:defRPr>
            </a:lvl6pPr>
            <a:lvl7pPr marL="3200400" marR="0" lvl="6" indent="-317500" algn="l" rtl="0">
              <a:lnSpc>
                <a:spcPct val="100000"/>
              </a:lnSpc>
              <a:spcBef>
                <a:spcPts val="0"/>
              </a:spcBef>
              <a:spcAft>
                <a:spcPts val="0"/>
              </a:spcAft>
              <a:buClr>
                <a:schemeClr val="dk2"/>
              </a:buClr>
              <a:buSzPts val="1800"/>
              <a:buFont typeface="Sarabun Light"/>
              <a:buNone/>
              <a:defRPr sz="1800" b="0" i="0" u="none" strike="noStrike" cap="none">
                <a:solidFill>
                  <a:schemeClr val="dk2"/>
                </a:solidFill>
                <a:latin typeface="Sarabun Light"/>
                <a:ea typeface="Sarabun Light"/>
                <a:cs typeface="Sarabun Light"/>
                <a:sym typeface="Sarabun Light"/>
              </a:defRPr>
            </a:lvl7pPr>
            <a:lvl8pPr marL="3657600" marR="0" lvl="7" indent="-317500" algn="l" rtl="0">
              <a:lnSpc>
                <a:spcPct val="100000"/>
              </a:lnSpc>
              <a:spcBef>
                <a:spcPts val="0"/>
              </a:spcBef>
              <a:spcAft>
                <a:spcPts val="0"/>
              </a:spcAft>
              <a:buClr>
                <a:schemeClr val="dk2"/>
              </a:buClr>
              <a:buSzPts val="1800"/>
              <a:buFont typeface="Sarabun Light"/>
              <a:buNone/>
              <a:defRPr sz="1800" b="0" i="0" u="none" strike="noStrike" cap="none">
                <a:solidFill>
                  <a:schemeClr val="dk2"/>
                </a:solidFill>
                <a:latin typeface="Sarabun Light"/>
                <a:ea typeface="Sarabun Light"/>
                <a:cs typeface="Sarabun Light"/>
                <a:sym typeface="Sarabun Light"/>
              </a:defRPr>
            </a:lvl8pPr>
            <a:lvl9pPr marL="4114800" marR="0" lvl="8" indent="-317500" algn="l" rtl="0">
              <a:lnSpc>
                <a:spcPct val="100000"/>
              </a:lnSpc>
              <a:spcBef>
                <a:spcPts val="0"/>
              </a:spcBef>
              <a:spcAft>
                <a:spcPts val="0"/>
              </a:spcAft>
              <a:buClr>
                <a:schemeClr val="dk2"/>
              </a:buClr>
              <a:buSzPts val="1800"/>
              <a:buFont typeface="Sarabun Light"/>
              <a:buNone/>
              <a:defRPr sz="1800" b="0" i="0" u="none" strike="noStrike" cap="none">
                <a:solidFill>
                  <a:schemeClr val="dk2"/>
                </a:solidFill>
                <a:latin typeface="Sarabun Light"/>
                <a:ea typeface="Sarabun Light"/>
                <a:cs typeface="Sarabun Light"/>
                <a:sym typeface="Sarabun Light"/>
              </a:defRPr>
            </a:lvl9pPr>
          </a:lstStyle>
          <a:p>
            <a:pPr marL="0" indent="0"/>
            <a:r>
              <a:rPr lang="vi-VN"/>
              <a:t>GVHD: </a:t>
            </a:r>
            <a:r>
              <a:rPr lang="vi-VN" err="1"/>
              <a:t>ThS</a:t>
            </a:r>
            <a:r>
              <a:rPr lang="vi-VN"/>
              <a:t>. Đỗ Hoàng Hiển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2"/>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
        <p:nvSpPr>
          <p:cNvPr id="506" name="Google Shape;506;p42"/>
          <p:cNvSpPr txBox="1">
            <a:spLocks noGrp="1"/>
          </p:cNvSpPr>
          <p:nvPr>
            <p:ph type="title"/>
          </p:nvPr>
        </p:nvSpPr>
        <p:spPr>
          <a:xfrm>
            <a:off x="2780650" y="1999050"/>
            <a:ext cx="3673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TRIỂN KHAI</a:t>
            </a:r>
            <a:endParaRPr/>
          </a:p>
        </p:txBody>
      </p:sp>
      <p:sp>
        <p:nvSpPr>
          <p:cNvPr id="507" name="Google Shape;507;p42"/>
          <p:cNvSpPr txBox="1">
            <a:spLocks noGrp="1"/>
          </p:cNvSpPr>
          <p:nvPr>
            <p:ph type="title" idx="2"/>
          </p:nvPr>
        </p:nvSpPr>
        <p:spPr>
          <a:xfrm>
            <a:off x="1133650" y="1762200"/>
            <a:ext cx="1647000" cy="12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508" name="Google Shape;508;p42"/>
          <p:cNvCxnSpPr/>
          <p:nvPr/>
        </p:nvCxnSpPr>
        <p:spPr>
          <a:xfrm>
            <a:off x="1075300" y="2981950"/>
            <a:ext cx="4442100" cy="0"/>
          </a:xfrm>
          <a:prstGeom prst="straightConnector1">
            <a:avLst/>
          </a:prstGeom>
          <a:noFill/>
          <a:ln w="9525" cap="flat" cmpd="sng">
            <a:solidFill>
              <a:schemeClr val="dk1"/>
            </a:solidFill>
            <a:prstDash val="solid"/>
            <a:round/>
            <a:headEnd type="none" w="med" len="med"/>
            <a:tailEnd type="none" w="med" len="med"/>
          </a:ln>
        </p:spPr>
      </p:cxnSp>
      <p:cxnSp>
        <p:nvCxnSpPr>
          <p:cNvPr id="509" name="Google Shape;509;p42"/>
          <p:cNvCxnSpPr/>
          <p:nvPr/>
        </p:nvCxnSpPr>
        <p:spPr>
          <a:xfrm>
            <a:off x="1075300" y="1778500"/>
            <a:ext cx="4442100" cy="0"/>
          </a:xfrm>
          <a:prstGeom prst="straightConnector1">
            <a:avLst/>
          </a:prstGeom>
          <a:noFill/>
          <a:ln w="9525" cap="flat" cmpd="sng">
            <a:solidFill>
              <a:schemeClr val="dk1"/>
            </a:solidFill>
            <a:prstDash val="solid"/>
            <a:round/>
            <a:headEnd type="none" w="med" len="med"/>
            <a:tailEnd type="none" w="med" len="med"/>
          </a:ln>
        </p:spPr>
      </p:cxnSp>
      <p:grpSp>
        <p:nvGrpSpPr>
          <p:cNvPr id="512" name="Google Shape;512;p42"/>
          <p:cNvGrpSpPr/>
          <p:nvPr/>
        </p:nvGrpSpPr>
        <p:grpSpPr>
          <a:xfrm>
            <a:off x="8317048" y="4557853"/>
            <a:ext cx="485650" cy="73875"/>
            <a:chOff x="8317048" y="4557853"/>
            <a:chExt cx="485650" cy="73875"/>
          </a:xfrm>
        </p:grpSpPr>
        <p:sp>
          <p:nvSpPr>
            <p:cNvPr id="513" name="Google Shape;513;p42"/>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638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4"/>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cxnSp>
        <p:nvCxnSpPr>
          <p:cNvPr id="336" name="Google Shape;336;p34"/>
          <p:cNvCxnSpPr/>
          <p:nvPr/>
        </p:nvCxnSpPr>
        <p:spPr>
          <a:xfrm>
            <a:off x="1075300" y="552550"/>
            <a:ext cx="4905000" cy="0"/>
          </a:xfrm>
          <a:prstGeom prst="straightConnector1">
            <a:avLst/>
          </a:prstGeom>
          <a:noFill/>
          <a:ln w="9525" cap="flat" cmpd="sng">
            <a:solidFill>
              <a:schemeClr val="dk1"/>
            </a:solidFill>
            <a:prstDash val="solid"/>
            <a:round/>
            <a:headEnd type="none" w="med" len="med"/>
            <a:tailEnd type="none" w="med" len="med"/>
          </a:ln>
        </p:spPr>
      </p:cxnSp>
      <p:grpSp>
        <p:nvGrpSpPr>
          <p:cNvPr id="338" name="Google Shape;338;p34"/>
          <p:cNvGrpSpPr/>
          <p:nvPr/>
        </p:nvGrpSpPr>
        <p:grpSpPr>
          <a:xfrm>
            <a:off x="8317048" y="4557853"/>
            <a:ext cx="485650" cy="73875"/>
            <a:chOff x="8317048" y="4557853"/>
            <a:chExt cx="485650" cy="73875"/>
          </a:xfrm>
        </p:grpSpPr>
        <p:sp>
          <p:nvSpPr>
            <p:cNvPr id="339" name="Google Shape;339;p34"/>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4"/>
          <p:cNvSpPr txBox="1">
            <a:spLocks noGrp="1"/>
          </p:cNvSpPr>
          <p:nvPr>
            <p:ph type="sldNum" idx="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
        <p:nvSpPr>
          <p:cNvPr id="344" name="Google Shape;344;p34"/>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Mô </a:t>
            </a:r>
            <a:r>
              <a:rPr lang="en-US" err="1"/>
              <a:t>hình</a:t>
            </a:r>
            <a:r>
              <a:rPr lang="en-US"/>
              <a:t> </a:t>
            </a:r>
            <a:r>
              <a:rPr lang="en-US" err="1"/>
              <a:t>mạng</a:t>
            </a:r>
            <a:r>
              <a:rPr lang="en-US"/>
              <a:t> </a:t>
            </a:r>
            <a:br>
              <a:rPr lang="en-US"/>
            </a:br>
            <a:endParaRPr/>
          </a:p>
        </p:txBody>
      </p:sp>
      <p:cxnSp>
        <p:nvCxnSpPr>
          <p:cNvPr id="346" name="Google Shape;346;p34"/>
          <p:cNvCxnSpPr/>
          <p:nvPr/>
        </p:nvCxnSpPr>
        <p:spPr>
          <a:xfrm>
            <a:off x="1075300" y="1173425"/>
            <a:ext cx="4905000" cy="0"/>
          </a:xfrm>
          <a:prstGeom prst="straightConnector1">
            <a:avLst/>
          </a:prstGeom>
          <a:noFill/>
          <a:ln w="9525"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06B0B0AC-3D4A-5480-582A-1D62073431E9}"/>
              </a:ext>
            </a:extLst>
          </p:cNvPr>
          <p:cNvPicPr>
            <a:picLocks noChangeAspect="1"/>
          </p:cNvPicPr>
          <p:nvPr/>
        </p:nvPicPr>
        <p:blipFill rotWithShape="1">
          <a:blip r:embed="rId3">
            <a:extLst>
              <a:ext uri="{28A0092B-C50C-407E-A947-70E740481C1C}">
                <a14:useLocalDpi xmlns:a14="http://schemas.microsoft.com/office/drawing/2010/main" val="0"/>
              </a:ext>
            </a:extLst>
          </a:blip>
          <a:srcRect r="11551"/>
          <a:stretch/>
        </p:blipFill>
        <p:spPr bwMode="auto">
          <a:xfrm>
            <a:off x="3763340" y="1387246"/>
            <a:ext cx="4681576" cy="2909710"/>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A9D635F-C1CD-25F1-34C0-15E35AB5F46A}"/>
              </a:ext>
            </a:extLst>
          </p:cNvPr>
          <p:cNvSpPr txBox="1"/>
          <p:nvPr/>
        </p:nvSpPr>
        <p:spPr>
          <a:xfrm>
            <a:off x="1001296" y="1544562"/>
            <a:ext cx="2808991" cy="2635337"/>
          </a:xfrm>
          <a:prstGeom prst="rect">
            <a:avLst/>
          </a:prstGeom>
          <a:noFill/>
        </p:spPr>
        <p:txBody>
          <a:bodyPr wrap="square">
            <a:spAutoFit/>
          </a:bodyPr>
          <a:lstStyle/>
          <a:p>
            <a:pPr marL="0" marR="0" algn="just">
              <a:lnSpc>
                <a:spcPct val="150000"/>
              </a:lnSpc>
              <a:spcBef>
                <a:spcPts val="0"/>
              </a:spcBef>
              <a:spcAft>
                <a:spcPts val="0"/>
              </a:spcAft>
              <a:buFontTx/>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i="1">
                <a:solidFill>
                  <a:schemeClr val="tx1"/>
                </a:solidFill>
                <a:effectLst/>
                <a:latin typeface="Sarabun Light" panose="020B0604020202020204" charset="-34"/>
                <a:ea typeface="Times New Roman" panose="02020603050405020304" pitchFamily="18" charset="0"/>
                <a:cs typeface="Sarabun Light" panose="020B0604020202020204" charset="-34"/>
              </a:rPr>
              <a:t> Attacker</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Máy</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Kali Linux</a:t>
            </a:r>
          </a:p>
          <a:p>
            <a:pPr marL="0" marR="0" algn="just">
              <a:lnSpc>
                <a:spcPct val="150000"/>
              </a:lnSpc>
              <a:spcBef>
                <a:spcPts val="0"/>
              </a:spcBef>
              <a:spcAft>
                <a:spcPts val="0"/>
              </a:spcAft>
              <a:buFontTx/>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i="1">
                <a:solidFill>
                  <a:schemeClr val="tx1"/>
                </a:solidFill>
                <a:effectLst/>
                <a:latin typeface="Sarabun Light" panose="020B0604020202020204" charset="-34"/>
                <a:ea typeface="Times New Roman" panose="02020603050405020304" pitchFamily="18" charset="0"/>
                <a:cs typeface="Sarabun Light" panose="020B0604020202020204" charset="-34"/>
              </a:rPr>
              <a:t> Router</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Máy</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FreeBSD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dùng</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để</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cài</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đặt</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pfSense</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và</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Suricata.</a:t>
            </a:r>
          </a:p>
          <a:p>
            <a:pPr marL="0" marR="0" algn="just">
              <a:lnSpc>
                <a:spcPct val="150000"/>
              </a:lnSpc>
              <a:spcBef>
                <a:spcPts val="0"/>
              </a:spcBef>
              <a:spcAft>
                <a:spcPts val="0"/>
              </a:spcAft>
              <a:buFontTx/>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i="1">
                <a:solidFill>
                  <a:schemeClr val="tx1"/>
                </a:solidFill>
                <a:effectLst/>
                <a:latin typeface="Sarabun Light" panose="020B0604020202020204" charset="-34"/>
                <a:ea typeface="Times New Roman" panose="02020603050405020304" pitchFamily="18" charset="0"/>
                <a:cs typeface="Sarabun Light" panose="020B0604020202020204" charset="-34"/>
              </a:rPr>
              <a:t> Host</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Máy</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Ubuntu,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dùng</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để</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điều</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khiển</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cấu</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hình</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và</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theo</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dõi</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các</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hoạt</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động</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của</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pfSense</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và</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Suricata. </a:t>
            </a:r>
          </a:p>
          <a:p>
            <a:pPr marL="0" marR="0" algn="just">
              <a:lnSpc>
                <a:spcPct val="150000"/>
              </a:lnSpc>
              <a:spcBef>
                <a:spcPts val="0"/>
              </a:spcBef>
              <a:spcAft>
                <a:spcPts val="0"/>
              </a:spcAft>
              <a:buFontTx/>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i="1">
                <a:solidFill>
                  <a:schemeClr val="tx1"/>
                </a:solidFill>
                <a:effectLst/>
                <a:latin typeface="Sarabun Light" panose="020B0604020202020204" charset="-34"/>
                <a:ea typeface="Times New Roman" panose="02020603050405020304" pitchFamily="18" charset="0"/>
                <a:cs typeface="Sarabun Light" panose="020B0604020202020204" charset="-34"/>
              </a:rPr>
              <a:t>Webserver</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Máy</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a:t>
            </a:r>
            <a:r>
              <a:rPr lang="en-US" sz="1400" err="1">
                <a:solidFill>
                  <a:schemeClr val="tx1"/>
                </a:solidFill>
                <a:effectLst/>
                <a:latin typeface="Sarabun Light" panose="020B0604020202020204" charset="-34"/>
                <a:ea typeface="Times New Roman" panose="02020603050405020304" pitchFamily="18" charset="0"/>
                <a:cs typeface="Sarabun Light" panose="020B0604020202020204" charset="-34"/>
              </a:rPr>
              <a:t>Metasploitable</a:t>
            </a:r>
            <a:r>
              <a:rPr lang="en-US" sz="1400">
                <a:solidFill>
                  <a:schemeClr val="tx1"/>
                </a:solidFill>
                <a:effectLst/>
                <a:latin typeface="Sarabun Light" panose="020B0604020202020204" charset="-34"/>
                <a:ea typeface="Times New Roman" panose="02020603050405020304" pitchFamily="18" charset="0"/>
                <a:cs typeface="Sarabun Light" panose="020B0604020202020204" charset="-34"/>
              </a:rPr>
              <a:t> 2</a:t>
            </a:r>
            <a:endParaRPr lang="en-US" sz="1400">
              <a:solidFill>
                <a:schemeClr val="tx1"/>
              </a:solidFill>
              <a:latin typeface="Sarabun Light" panose="020B0604020202020204" charset="-34"/>
              <a:cs typeface="Sarabun Light" panose="020B0604020202020204" charset="-34"/>
            </a:endParaRPr>
          </a:p>
        </p:txBody>
      </p:sp>
    </p:spTree>
    <p:extLst>
      <p:ext uri="{BB962C8B-B14F-4D97-AF65-F5344CB8AC3E}">
        <p14:creationId xmlns:p14="http://schemas.microsoft.com/office/powerpoint/2010/main" val="2741186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2"/>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sp>
        <p:nvSpPr>
          <p:cNvPr id="506" name="Google Shape;506;p42"/>
          <p:cNvSpPr txBox="1">
            <a:spLocks noGrp="1"/>
          </p:cNvSpPr>
          <p:nvPr>
            <p:ph type="title"/>
          </p:nvPr>
        </p:nvSpPr>
        <p:spPr>
          <a:xfrm>
            <a:off x="2780650" y="1999050"/>
            <a:ext cx="3673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 </a:t>
            </a:r>
            <a:br>
              <a:rPr lang="en"/>
            </a:br>
            <a:r>
              <a:rPr lang="en"/>
              <a:t>&amp; ĐÁNH GIÁ</a:t>
            </a:r>
            <a:endParaRPr/>
          </a:p>
        </p:txBody>
      </p:sp>
      <p:sp>
        <p:nvSpPr>
          <p:cNvPr id="507" name="Google Shape;507;p42"/>
          <p:cNvSpPr txBox="1">
            <a:spLocks noGrp="1"/>
          </p:cNvSpPr>
          <p:nvPr>
            <p:ph type="title" idx="2"/>
          </p:nvPr>
        </p:nvSpPr>
        <p:spPr>
          <a:xfrm>
            <a:off x="1133650" y="1762200"/>
            <a:ext cx="1647000" cy="12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508" name="Google Shape;508;p42"/>
          <p:cNvCxnSpPr/>
          <p:nvPr/>
        </p:nvCxnSpPr>
        <p:spPr>
          <a:xfrm>
            <a:off x="1075300" y="2981950"/>
            <a:ext cx="4442100" cy="0"/>
          </a:xfrm>
          <a:prstGeom prst="straightConnector1">
            <a:avLst/>
          </a:prstGeom>
          <a:noFill/>
          <a:ln w="9525" cap="flat" cmpd="sng">
            <a:solidFill>
              <a:schemeClr val="dk1"/>
            </a:solidFill>
            <a:prstDash val="solid"/>
            <a:round/>
            <a:headEnd type="none" w="med" len="med"/>
            <a:tailEnd type="none" w="med" len="med"/>
          </a:ln>
        </p:spPr>
      </p:cxnSp>
      <p:cxnSp>
        <p:nvCxnSpPr>
          <p:cNvPr id="509" name="Google Shape;509;p42"/>
          <p:cNvCxnSpPr/>
          <p:nvPr/>
        </p:nvCxnSpPr>
        <p:spPr>
          <a:xfrm>
            <a:off x="1075300" y="1713611"/>
            <a:ext cx="4442100" cy="0"/>
          </a:xfrm>
          <a:prstGeom prst="straightConnector1">
            <a:avLst/>
          </a:prstGeom>
          <a:noFill/>
          <a:ln w="9525" cap="flat" cmpd="sng">
            <a:solidFill>
              <a:schemeClr val="dk1"/>
            </a:solidFill>
            <a:prstDash val="solid"/>
            <a:round/>
            <a:headEnd type="none" w="med" len="med"/>
            <a:tailEnd type="none" w="med" len="med"/>
          </a:ln>
        </p:spPr>
      </p:cxnSp>
      <p:grpSp>
        <p:nvGrpSpPr>
          <p:cNvPr id="512" name="Google Shape;512;p42"/>
          <p:cNvGrpSpPr/>
          <p:nvPr/>
        </p:nvGrpSpPr>
        <p:grpSpPr>
          <a:xfrm>
            <a:off x="8317048" y="4557853"/>
            <a:ext cx="485650" cy="73875"/>
            <a:chOff x="8317048" y="4557853"/>
            <a:chExt cx="485650" cy="73875"/>
          </a:xfrm>
        </p:grpSpPr>
        <p:sp>
          <p:nvSpPr>
            <p:cNvPr id="513" name="Google Shape;513;p42"/>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69807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txBox="1">
            <a:spLocks noGrp="1"/>
          </p:cNvSpPr>
          <p:nvPr>
            <p:ph type="subTitle" idx="1"/>
          </p:nvPr>
        </p:nvSpPr>
        <p:spPr>
          <a:xfrm>
            <a:off x="986500" y="1303125"/>
            <a:ext cx="7451400" cy="3297600"/>
          </a:xfrm>
          <a:prstGeom prst="rect">
            <a:avLst/>
          </a:prstGeom>
        </p:spPr>
        <p:txBody>
          <a:bodyPr spcFirstLastPara="1" wrap="square" lIns="91425" tIns="91425" rIns="91425" bIns="91425" anchor="t" anchorCtr="0">
            <a:noAutofit/>
          </a:bodyPr>
          <a:lstStyle/>
          <a:p>
            <a:pPr marL="171450" lvl="0" indent="-171450" algn="just" rtl="0">
              <a:lnSpc>
                <a:spcPct val="150000"/>
              </a:lnSpc>
              <a:spcBef>
                <a:spcPts val="0"/>
              </a:spcBef>
              <a:spcAft>
                <a:spcPts val="0"/>
              </a:spcAft>
              <a:buFont typeface="Arial" panose="020B0604020202020204" pitchFamily="34" charset="0"/>
              <a:buChar char="•"/>
            </a:pPr>
            <a:r>
              <a:rPr lang="en-US" sz="1800" err="1">
                <a:solidFill>
                  <a:schemeClr val="tx1"/>
                </a:solidFill>
              </a:rPr>
              <a:t>Chặn</a:t>
            </a:r>
            <a:r>
              <a:rPr lang="en-US" sz="1800">
                <a:solidFill>
                  <a:schemeClr val="tx1"/>
                </a:solidFill>
              </a:rPr>
              <a:t> </a:t>
            </a:r>
            <a:r>
              <a:rPr lang="en-US" sz="1800" err="1">
                <a:solidFill>
                  <a:schemeClr val="tx1"/>
                </a:solidFill>
              </a:rPr>
              <a:t>kỹ</a:t>
            </a:r>
            <a:r>
              <a:rPr lang="en-US" sz="1800">
                <a:solidFill>
                  <a:schemeClr val="tx1"/>
                </a:solidFill>
              </a:rPr>
              <a:t> </a:t>
            </a:r>
            <a:r>
              <a:rPr lang="en-US" sz="1800" err="1">
                <a:solidFill>
                  <a:schemeClr val="tx1"/>
                </a:solidFill>
              </a:rPr>
              <a:t>thuật</a:t>
            </a:r>
            <a:r>
              <a:rPr lang="en-US" sz="1800">
                <a:solidFill>
                  <a:schemeClr val="tx1"/>
                </a:solidFill>
              </a:rPr>
              <a:t> </a:t>
            </a:r>
            <a:r>
              <a:rPr lang="en-US" sz="1800" err="1">
                <a:solidFill>
                  <a:schemeClr val="tx1"/>
                </a:solidFill>
              </a:rPr>
              <a:t>tấn</a:t>
            </a:r>
            <a:r>
              <a:rPr lang="en-US" sz="1800">
                <a:solidFill>
                  <a:schemeClr val="tx1"/>
                </a:solidFill>
              </a:rPr>
              <a:t> </a:t>
            </a:r>
            <a:r>
              <a:rPr lang="en-US" sz="1800" err="1">
                <a:solidFill>
                  <a:schemeClr val="tx1"/>
                </a:solidFill>
              </a:rPr>
              <a:t>công</a:t>
            </a:r>
            <a:r>
              <a:rPr lang="en-US" sz="1800">
                <a:solidFill>
                  <a:schemeClr val="tx1"/>
                </a:solidFill>
              </a:rPr>
              <a:t> </a:t>
            </a:r>
            <a:r>
              <a:rPr lang="en-US" sz="1800" err="1">
                <a:solidFill>
                  <a:schemeClr val="tx1"/>
                </a:solidFill>
              </a:rPr>
              <a:t>bruteforce</a:t>
            </a:r>
            <a:endParaRPr lang="en-US" sz="1800">
              <a:solidFill>
                <a:schemeClr val="tx1"/>
              </a:solidFill>
            </a:endParaRPr>
          </a:p>
          <a:p>
            <a:pPr marL="171450" lvl="0" indent="-171450" algn="just" rtl="0">
              <a:lnSpc>
                <a:spcPct val="150000"/>
              </a:lnSpc>
              <a:spcBef>
                <a:spcPts val="0"/>
              </a:spcBef>
              <a:spcAft>
                <a:spcPts val="0"/>
              </a:spcAft>
              <a:buFont typeface="Arial" panose="020B0604020202020204" pitchFamily="34" charset="0"/>
              <a:buChar char="•"/>
            </a:pPr>
            <a:r>
              <a:rPr lang="en-US" sz="1800" err="1">
                <a:solidFill>
                  <a:schemeClr val="tx1"/>
                </a:solidFill>
              </a:rPr>
              <a:t>Ngăn</a:t>
            </a:r>
            <a:r>
              <a:rPr lang="en-US" sz="1800">
                <a:solidFill>
                  <a:schemeClr val="tx1"/>
                </a:solidFill>
              </a:rPr>
              <a:t> </a:t>
            </a:r>
            <a:r>
              <a:rPr lang="en-US" sz="1800" err="1">
                <a:solidFill>
                  <a:schemeClr val="tx1"/>
                </a:solidFill>
              </a:rPr>
              <a:t>chặn</a:t>
            </a:r>
            <a:r>
              <a:rPr lang="en-US" sz="1800">
                <a:solidFill>
                  <a:schemeClr val="tx1"/>
                </a:solidFill>
              </a:rPr>
              <a:t> </a:t>
            </a:r>
            <a:r>
              <a:rPr lang="en-US" sz="1800" err="1">
                <a:solidFill>
                  <a:schemeClr val="tx1"/>
                </a:solidFill>
              </a:rPr>
              <a:t>tấn</a:t>
            </a:r>
            <a:r>
              <a:rPr lang="en-US" sz="1800">
                <a:solidFill>
                  <a:schemeClr val="tx1"/>
                </a:solidFill>
              </a:rPr>
              <a:t> </a:t>
            </a:r>
            <a:r>
              <a:rPr lang="en-US" sz="1800" err="1">
                <a:solidFill>
                  <a:schemeClr val="tx1"/>
                </a:solidFill>
              </a:rPr>
              <a:t>công</a:t>
            </a:r>
            <a:r>
              <a:rPr lang="en-US" sz="1800">
                <a:solidFill>
                  <a:schemeClr val="tx1"/>
                </a:solidFill>
              </a:rPr>
              <a:t> SQL </a:t>
            </a:r>
          </a:p>
          <a:p>
            <a:pPr marL="171450" lvl="0" indent="-171450" algn="just" rtl="0">
              <a:lnSpc>
                <a:spcPct val="150000"/>
              </a:lnSpc>
              <a:spcBef>
                <a:spcPts val="0"/>
              </a:spcBef>
              <a:spcAft>
                <a:spcPts val="0"/>
              </a:spcAft>
              <a:buFont typeface="Arial" panose="020B0604020202020204" pitchFamily="34" charset="0"/>
              <a:buChar char="•"/>
            </a:pPr>
            <a:r>
              <a:rPr lang="en-US" sz="1800" err="1">
                <a:solidFill>
                  <a:schemeClr val="tx1"/>
                </a:solidFill>
              </a:rPr>
              <a:t>Khai</a:t>
            </a:r>
            <a:r>
              <a:rPr lang="en-US" sz="1800">
                <a:solidFill>
                  <a:schemeClr val="tx1"/>
                </a:solidFill>
              </a:rPr>
              <a:t> </a:t>
            </a:r>
            <a:r>
              <a:rPr lang="en-US" sz="1800" err="1">
                <a:solidFill>
                  <a:schemeClr val="tx1"/>
                </a:solidFill>
              </a:rPr>
              <a:t>thác</a:t>
            </a:r>
            <a:r>
              <a:rPr lang="en-US" sz="1800">
                <a:solidFill>
                  <a:schemeClr val="tx1"/>
                </a:solidFill>
              </a:rPr>
              <a:t> </a:t>
            </a:r>
            <a:r>
              <a:rPr lang="en-US" sz="1800" err="1">
                <a:solidFill>
                  <a:schemeClr val="tx1"/>
                </a:solidFill>
              </a:rPr>
              <a:t>lỗ</a:t>
            </a:r>
            <a:r>
              <a:rPr lang="en-US" sz="1800">
                <a:solidFill>
                  <a:schemeClr val="tx1"/>
                </a:solidFill>
              </a:rPr>
              <a:t> </a:t>
            </a:r>
            <a:r>
              <a:rPr lang="en-US" sz="1800" err="1">
                <a:solidFill>
                  <a:schemeClr val="tx1"/>
                </a:solidFill>
              </a:rPr>
              <a:t>hổng</a:t>
            </a:r>
            <a:r>
              <a:rPr lang="en-US" sz="1800">
                <a:solidFill>
                  <a:schemeClr val="tx1"/>
                </a:solidFill>
              </a:rPr>
              <a:t> </a:t>
            </a:r>
            <a:r>
              <a:rPr lang="en-US" sz="1800" err="1">
                <a:solidFill>
                  <a:schemeClr val="tx1"/>
                </a:solidFill>
              </a:rPr>
              <a:t>dịch</a:t>
            </a:r>
            <a:r>
              <a:rPr lang="en-US" sz="1800">
                <a:solidFill>
                  <a:schemeClr val="tx1"/>
                </a:solidFill>
              </a:rPr>
              <a:t> </a:t>
            </a:r>
            <a:r>
              <a:rPr lang="en-US" sz="1800" err="1">
                <a:solidFill>
                  <a:schemeClr val="tx1"/>
                </a:solidFill>
              </a:rPr>
              <a:t>vụ</a:t>
            </a:r>
            <a:r>
              <a:rPr lang="en-US" sz="1800">
                <a:solidFill>
                  <a:schemeClr val="tx1"/>
                </a:solidFill>
              </a:rPr>
              <a:t> Samba </a:t>
            </a:r>
            <a:r>
              <a:rPr lang="en-US" sz="1800" err="1">
                <a:solidFill>
                  <a:schemeClr val="tx1"/>
                </a:solidFill>
              </a:rPr>
              <a:t>trên</a:t>
            </a:r>
            <a:r>
              <a:rPr lang="en-US" sz="1800">
                <a:solidFill>
                  <a:schemeClr val="tx1"/>
                </a:solidFill>
              </a:rPr>
              <a:t> </a:t>
            </a:r>
            <a:r>
              <a:rPr lang="en-US" sz="1800" err="1">
                <a:solidFill>
                  <a:schemeClr val="tx1"/>
                </a:solidFill>
              </a:rPr>
              <a:t>máy</a:t>
            </a:r>
            <a:r>
              <a:rPr lang="en-US" sz="1800">
                <a:solidFill>
                  <a:schemeClr val="tx1"/>
                </a:solidFill>
              </a:rPr>
              <a:t> victim </a:t>
            </a:r>
            <a:r>
              <a:rPr lang="en-US" sz="1800" err="1">
                <a:solidFill>
                  <a:schemeClr val="tx1"/>
                </a:solidFill>
              </a:rPr>
              <a:t>để</a:t>
            </a:r>
            <a:r>
              <a:rPr lang="en-US" sz="1800">
                <a:solidFill>
                  <a:schemeClr val="tx1"/>
                </a:solidFill>
              </a:rPr>
              <a:t> </a:t>
            </a:r>
            <a:r>
              <a:rPr lang="en-US" sz="1800" err="1">
                <a:solidFill>
                  <a:schemeClr val="tx1"/>
                </a:solidFill>
              </a:rPr>
              <a:t>tạo</a:t>
            </a:r>
            <a:r>
              <a:rPr lang="en-US" sz="1800">
                <a:solidFill>
                  <a:schemeClr val="tx1"/>
                </a:solidFill>
              </a:rPr>
              <a:t> TCP reverse shell</a:t>
            </a:r>
          </a:p>
          <a:p>
            <a:pPr marL="171450" lvl="0" indent="-171450" algn="just" rtl="0">
              <a:lnSpc>
                <a:spcPct val="150000"/>
              </a:lnSpc>
              <a:spcBef>
                <a:spcPts val="0"/>
              </a:spcBef>
              <a:spcAft>
                <a:spcPts val="0"/>
              </a:spcAft>
              <a:buFont typeface="Arial" panose="020B0604020202020204" pitchFamily="34" charset="0"/>
              <a:buChar char="•"/>
            </a:pPr>
            <a:r>
              <a:rPr lang="en-US" sz="1800" err="1">
                <a:solidFill>
                  <a:schemeClr val="tx1"/>
                </a:solidFill>
              </a:rPr>
              <a:t>Chặn</a:t>
            </a:r>
            <a:r>
              <a:rPr lang="en-US" sz="1800">
                <a:solidFill>
                  <a:schemeClr val="tx1"/>
                </a:solidFill>
              </a:rPr>
              <a:t> </a:t>
            </a:r>
            <a:r>
              <a:rPr lang="en-US" sz="1800" err="1">
                <a:solidFill>
                  <a:schemeClr val="tx1"/>
                </a:solidFill>
              </a:rPr>
              <a:t>tấn</a:t>
            </a:r>
            <a:r>
              <a:rPr lang="en-US" sz="1800">
                <a:solidFill>
                  <a:schemeClr val="tx1"/>
                </a:solidFill>
              </a:rPr>
              <a:t> </a:t>
            </a:r>
            <a:r>
              <a:rPr lang="en-US" sz="1800" err="1">
                <a:solidFill>
                  <a:schemeClr val="tx1"/>
                </a:solidFill>
              </a:rPr>
              <a:t>công</a:t>
            </a:r>
            <a:r>
              <a:rPr lang="en-US" sz="1800">
                <a:solidFill>
                  <a:schemeClr val="tx1"/>
                </a:solidFill>
              </a:rPr>
              <a:t> </a:t>
            </a:r>
            <a:r>
              <a:rPr lang="en-US" sz="1800" err="1">
                <a:solidFill>
                  <a:schemeClr val="tx1"/>
                </a:solidFill>
              </a:rPr>
              <a:t>sử</a:t>
            </a:r>
            <a:r>
              <a:rPr lang="en-US" sz="1800">
                <a:solidFill>
                  <a:schemeClr val="tx1"/>
                </a:solidFill>
              </a:rPr>
              <a:t> </a:t>
            </a:r>
            <a:r>
              <a:rPr lang="en-US" sz="1800" err="1">
                <a:solidFill>
                  <a:schemeClr val="tx1"/>
                </a:solidFill>
              </a:rPr>
              <a:t>dụng</a:t>
            </a:r>
            <a:r>
              <a:rPr lang="en-US" sz="1800">
                <a:solidFill>
                  <a:schemeClr val="tx1"/>
                </a:solidFill>
              </a:rPr>
              <a:t> VSFTPD </a:t>
            </a:r>
            <a:r>
              <a:rPr lang="en-US" sz="1800" err="1">
                <a:solidFill>
                  <a:schemeClr val="tx1"/>
                </a:solidFill>
              </a:rPr>
              <a:t>để</a:t>
            </a:r>
            <a:r>
              <a:rPr lang="en-US" sz="1800">
                <a:solidFill>
                  <a:schemeClr val="tx1"/>
                </a:solidFill>
              </a:rPr>
              <a:t> </a:t>
            </a:r>
            <a:r>
              <a:rPr lang="en-US" sz="1800" err="1">
                <a:solidFill>
                  <a:schemeClr val="tx1"/>
                </a:solidFill>
              </a:rPr>
              <a:t>tạo</a:t>
            </a:r>
            <a:r>
              <a:rPr lang="en-US" sz="1800">
                <a:solidFill>
                  <a:schemeClr val="tx1"/>
                </a:solidFill>
              </a:rPr>
              <a:t> backdoor</a:t>
            </a:r>
          </a:p>
          <a:p>
            <a:pPr marL="171450" lvl="0" indent="-171450" algn="just" rtl="0">
              <a:lnSpc>
                <a:spcPct val="150000"/>
              </a:lnSpc>
              <a:spcBef>
                <a:spcPts val="0"/>
              </a:spcBef>
              <a:spcAft>
                <a:spcPts val="0"/>
              </a:spcAft>
              <a:buFont typeface="Arial" panose="020B0604020202020204" pitchFamily="34" charset="0"/>
              <a:buChar char="•"/>
            </a:pPr>
            <a:r>
              <a:rPr lang="en-US" sz="1800" err="1">
                <a:solidFill>
                  <a:schemeClr val="tx1"/>
                </a:solidFill>
              </a:rPr>
              <a:t>Cảnh</a:t>
            </a:r>
            <a:r>
              <a:rPr lang="en-US" sz="1800">
                <a:solidFill>
                  <a:schemeClr val="tx1"/>
                </a:solidFill>
              </a:rPr>
              <a:t> </a:t>
            </a:r>
            <a:r>
              <a:rPr lang="en-US" sz="1800" err="1">
                <a:solidFill>
                  <a:schemeClr val="tx1"/>
                </a:solidFill>
              </a:rPr>
              <a:t>báo</a:t>
            </a:r>
            <a:r>
              <a:rPr lang="en-US" sz="1800">
                <a:solidFill>
                  <a:schemeClr val="tx1"/>
                </a:solidFill>
              </a:rPr>
              <a:t> </a:t>
            </a:r>
            <a:r>
              <a:rPr lang="en-US" sz="1800" err="1">
                <a:solidFill>
                  <a:schemeClr val="tx1"/>
                </a:solidFill>
              </a:rPr>
              <a:t>tấn</a:t>
            </a:r>
            <a:r>
              <a:rPr lang="en-US" sz="1800">
                <a:solidFill>
                  <a:schemeClr val="tx1"/>
                </a:solidFill>
              </a:rPr>
              <a:t> </a:t>
            </a:r>
            <a:r>
              <a:rPr lang="en-US" sz="1800" err="1">
                <a:solidFill>
                  <a:schemeClr val="tx1"/>
                </a:solidFill>
              </a:rPr>
              <a:t>công</a:t>
            </a:r>
            <a:r>
              <a:rPr lang="en-US" sz="1800">
                <a:solidFill>
                  <a:schemeClr val="tx1"/>
                </a:solidFill>
              </a:rPr>
              <a:t> Command Execution</a:t>
            </a:r>
          </a:p>
          <a:p>
            <a:pPr marL="171450" lvl="0" indent="-171450" algn="just" rtl="0">
              <a:lnSpc>
                <a:spcPct val="150000"/>
              </a:lnSpc>
              <a:spcBef>
                <a:spcPts val="0"/>
              </a:spcBef>
              <a:spcAft>
                <a:spcPts val="0"/>
              </a:spcAft>
              <a:buFont typeface="Arial" panose="020B0604020202020204" pitchFamily="34" charset="0"/>
              <a:buChar char="•"/>
            </a:pPr>
            <a:endParaRPr lang="en-US" sz="1800">
              <a:solidFill>
                <a:schemeClr val="tx1"/>
              </a:solidFill>
            </a:endParaRPr>
          </a:p>
          <a:p>
            <a:pPr marL="171450" lvl="0" indent="-171450" algn="just" rtl="0">
              <a:lnSpc>
                <a:spcPct val="150000"/>
              </a:lnSpc>
              <a:spcBef>
                <a:spcPts val="0"/>
              </a:spcBef>
              <a:spcAft>
                <a:spcPts val="0"/>
              </a:spcAft>
              <a:buFont typeface="Arial" panose="020B0604020202020204" pitchFamily="34" charset="0"/>
              <a:buChar char="•"/>
            </a:pPr>
            <a:endParaRPr lang="en-US" sz="1800">
              <a:solidFill>
                <a:schemeClr val="tx1"/>
              </a:solidFill>
            </a:endParaRPr>
          </a:p>
        </p:txBody>
      </p:sp>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cxnSp>
        <p:nvCxnSpPr>
          <p:cNvPr id="321" name="Google Shape;321;p33"/>
          <p:cNvCxnSpPr/>
          <p:nvPr/>
        </p:nvCxnSpPr>
        <p:spPr>
          <a:xfrm>
            <a:off x="1075300" y="552550"/>
            <a:ext cx="50073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p:nvPr/>
        </p:nvCxnSpPr>
        <p:spPr>
          <a:xfrm>
            <a:off x="1075300" y="1173423"/>
            <a:ext cx="5007300"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Kịch</a:t>
            </a:r>
            <a:r>
              <a:rPr lang="en-US"/>
              <a:t> </a:t>
            </a:r>
            <a:r>
              <a:rPr lang="en-US" err="1"/>
              <a:t>bản</a:t>
            </a:r>
            <a:r>
              <a:rPr lang="en-US"/>
              <a:t> Demo</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7881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cxnSp>
        <p:nvCxnSpPr>
          <p:cNvPr id="321" name="Google Shape;321;p33"/>
          <p:cNvCxnSpPr/>
          <p:nvPr/>
        </p:nvCxnSpPr>
        <p:spPr>
          <a:xfrm>
            <a:off x="1075300" y="552550"/>
            <a:ext cx="50073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p:nvPr/>
        </p:nvCxnSpPr>
        <p:spPr>
          <a:xfrm>
            <a:off x="1075300" y="1173423"/>
            <a:ext cx="5007300"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Video Demo</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FBD9C2A5-4158-D781-CBA4-C75B7D76F96E}"/>
              </a:ext>
            </a:extLst>
          </p:cNvPr>
          <p:cNvSpPr>
            <a:spLocks noGrp="1"/>
          </p:cNvSpPr>
          <p:nvPr>
            <p:ph type="subTitle" idx="1"/>
          </p:nvPr>
        </p:nvSpPr>
        <p:spPr/>
        <p:txBody>
          <a:bodyPr/>
          <a:lstStyle/>
          <a:p>
            <a:endParaRPr lang="en-US"/>
          </a:p>
        </p:txBody>
      </p:sp>
      <p:pic>
        <p:nvPicPr>
          <p:cNvPr id="4" name="IDPS_KichBan04 (online-video-cutter.com)">
            <a:hlinkClick r:id="" action="ppaction://media"/>
            <a:extLst>
              <a:ext uri="{FF2B5EF4-FFF2-40B4-BE49-F238E27FC236}">
                <a16:creationId xmlns:a16="http://schemas.microsoft.com/office/drawing/2014/main" id="{08E744A4-C9F9-CF15-08FD-4826DCFBC9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41" y="-49"/>
            <a:ext cx="9144000" cy="5143500"/>
          </a:xfrm>
          <a:prstGeom prst="rect">
            <a:avLst/>
          </a:prstGeom>
        </p:spPr>
      </p:pic>
    </p:spTree>
    <p:extLst>
      <p:ext uri="{BB962C8B-B14F-4D97-AF65-F5344CB8AC3E}">
        <p14:creationId xmlns:p14="http://schemas.microsoft.com/office/powerpoint/2010/main" val="85377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cxnSp>
        <p:nvCxnSpPr>
          <p:cNvPr id="321" name="Google Shape;321;p33"/>
          <p:cNvCxnSpPr/>
          <p:nvPr/>
        </p:nvCxnSpPr>
        <p:spPr>
          <a:xfrm>
            <a:off x="1075300" y="552550"/>
            <a:ext cx="50073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p:nvPr/>
        </p:nvCxnSpPr>
        <p:spPr>
          <a:xfrm>
            <a:off x="1075300" y="1173423"/>
            <a:ext cx="5007300"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Video Demo</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FBD9C2A5-4158-D781-CBA4-C75B7D76F96E}"/>
              </a:ext>
            </a:extLst>
          </p:cNvPr>
          <p:cNvSpPr>
            <a:spLocks noGrp="1"/>
          </p:cNvSpPr>
          <p:nvPr>
            <p:ph type="subTitle" idx="1"/>
          </p:nvPr>
        </p:nvSpPr>
        <p:spPr/>
        <p:txBody>
          <a:bodyPr/>
          <a:lstStyle/>
          <a:p>
            <a:endParaRPr lang="en-US"/>
          </a:p>
        </p:txBody>
      </p:sp>
      <p:pic>
        <p:nvPicPr>
          <p:cNvPr id="4" name="IDPS_KichBan03 (online-video-cutter.com)">
            <a:hlinkClick r:id="" action="ppaction://media"/>
            <a:extLst>
              <a:ext uri="{FF2B5EF4-FFF2-40B4-BE49-F238E27FC236}">
                <a16:creationId xmlns:a16="http://schemas.microsoft.com/office/drawing/2014/main" id="{2100830F-D2EB-6E4D-32A7-3539A80EA1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51978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cxnSp>
        <p:nvCxnSpPr>
          <p:cNvPr id="321" name="Google Shape;321;p33"/>
          <p:cNvCxnSpPr/>
          <p:nvPr/>
        </p:nvCxnSpPr>
        <p:spPr>
          <a:xfrm>
            <a:off x="1075300" y="552550"/>
            <a:ext cx="50073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p:nvPr/>
        </p:nvCxnSpPr>
        <p:spPr>
          <a:xfrm>
            <a:off x="1075300" y="1173423"/>
            <a:ext cx="5007300"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Video Demo</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FBD9C2A5-4158-D781-CBA4-C75B7D76F96E}"/>
              </a:ext>
            </a:extLst>
          </p:cNvPr>
          <p:cNvSpPr>
            <a:spLocks noGrp="1"/>
          </p:cNvSpPr>
          <p:nvPr>
            <p:ph type="subTitle" idx="1"/>
          </p:nvPr>
        </p:nvSpPr>
        <p:spPr/>
        <p:txBody>
          <a:bodyPr/>
          <a:lstStyle/>
          <a:p>
            <a:endParaRPr lang="en-US"/>
          </a:p>
        </p:txBody>
      </p:sp>
      <p:pic>
        <p:nvPicPr>
          <p:cNvPr id="4" name="IDPS_KichBan01 (online-video-cutter.com)">
            <a:hlinkClick r:id="" action="ppaction://media"/>
            <a:extLst>
              <a:ext uri="{FF2B5EF4-FFF2-40B4-BE49-F238E27FC236}">
                <a16:creationId xmlns:a16="http://schemas.microsoft.com/office/drawing/2014/main" id="{8CD0A4A1-647A-ADE8-4C8C-0CF89A21F2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69094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cxnSp>
        <p:nvCxnSpPr>
          <p:cNvPr id="321" name="Google Shape;321;p33"/>
          <p:cNvCxnSpPr/>
          <p:nvPr/>
        </p:nvCxnSpPr>
        <p:spPr>
          <a:xfrm>
            <a:off x="1075300" y="552550"/>
            <a:ext cx="50073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p:nvPr/>
        </p:nvCxnSpPr>
        <p:spPr>
          <a:xfrm>
            <a:off x="1075300" y="1173423"/>
            <a:ext cx="5007300"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Video Demo</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FBD9C2A5-4158-D781-CBA4-C75B7D76F96E}"/>
              </a:ext>
            </a:extLst>
          </p:cNvPr>
          <p:cNvSpPr>
            <a:spLocks noGrp="1"/>
          </p:cNvSpPr>
          <p:nvPr>
            <p:ph type="subTitle" idx="1"/>
          </p:nvPr>
        </p:nvSpPr>
        <p:spPr/>
        <p:txBody>
          <a:bodyPr/>
          <a:lstStyle/>
          <a:p>
            <a:endParaRPr lang="en-US"/>
          </a:p>
        </p:txBody>
      </p:sp>
      <p:pic>
        <p:nvPicPr>
          <p:cNvPr id="4" name="IDPS_KichBan02 (online-video-cutter.com)">
            <a:hlinkClick r:id="" action="ppaction://media"/>
            <a:extLst>
              <a:ext uri="{FF2B5EF4-FFF2-40B4-BE49-F238E27FC236}">
                <a16:creationId xmlns:a16="http://schemas.microsoft.com/office/drawing/2014/main" id="{7F4A6F70-7B61-A21E-BA74-8CB4353588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96489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cxnSp>
        <p:nvCxnSpPr>
          <p:cNvPr id="321" name="Google Shape;321;p33"/>
          <p:cNvCxnSpPr/>
          <p:nvPr/>
        </p:nvCxnSpPr>
        <p:spPr>
          <a:xfrm>
            <a:off x="1075300" y="552550"/>
            <a:ext cx="50073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p:nvPr/>
        </p:nvCxnSpPr>
        <p:spPr>
          <a:xfrm>
            <a:off x="1075300" y="1173423"/>
            <a:ext cx="5007300"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Video Demo</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FBD9C2A5-4158-D781-CBA4-C75B7D76F96E}"/>
              </a:ext>
            </a:extLst>
          </p:cNvPr>
          <p:cNvSpPr>
            <a:spLocks noGrp="1"/>
          </p:cNvSpPr>
          <p:nvPr>
            <p:ph type="subTitle" idx="1"/>
          </p:nvPr>
        </p:nvSpPr>
        <p:spPr/>
        <p:txBody>
          <a:bodyPr/>
          <a:lstStyle/>
          <a:p>
            <a:endParaRPr lang="en-US"/>
          </a:p>
        </p:txBody>
      </p:sp>
      <p:pic>
        <p:nvPicPr>
          <p:cNvPr id="2" name="IDPS_KichBan05 (online-video-cutter.com)">
            <a:hlinkClick r:id="" action="ppaction://media"/>
            <a:extLst>
              <a:ext uri="{FF2B5EF4-FFF2-40B4-BE49-F238E27FC236}">
                <a16:creationId xmlns:a16="http://schemas.microsoft.com/office/drawing/2014/main" id="{96BF0E1B-BE26-308B-9554-D521E7F4EA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07885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cxnSp>
        <p:nvCxnSpPr>
          <p:cNvPr id="321" name="Google Shape;321;p33"/>
          <p:cNvCxnSpPr/>
          <p:nvPr/>
        </p:nvCxnSpPr>
        <p:spPr>
          <a:xfrm>
            <a:off x="1075300" y="552550"/>
            <a:ext cx="50073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p:nvPr/>
        </p:nvCxnSpPr>
        <p:spPr>
          <a:xfrm>
            <a:off x="1075300" y="1173423"/>
            <a:ext cx="5007300"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Đánh giá</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FBD9C2A5-4158-D781-CBA4-C75B7D76F96E}"/>
              </a:ext>
            </a:extLst>
          </p:cNvPr>
          <p:cNvSpPr>
            <a:spLocks noGrp="1"/>
          </p:cNvSpPr>
          <p:nvPr>
            <p:ph type="subTitle" idx="1"/>
          </p:nvPr>
        </p:nvSpPr>
        <p:spPr/>
        <p:txBody>
          <a:bodyPr/>
          <a:lstStyle/>
          <a:p>
            <a:pPr algn="just">
              <a:lnSpc>
                <a:spcPct val="150000"/>
              </a:lnSpc>
              <a:buFont typeface="Arial" panose="020B0604020202020204" pitchFamily="34" charset="0"/>
              <a:buChar char="•"/>
            </a:pPr>
            <a:r>
              <a:rPr lang="en-US" sz="1800" err="1">
                <a:solidFill>
                  <a:schemeClr val="tx1"/>
                </a:solidFill>
              </a:rPr>
              <a:t>Hệ</a:t>
            </a:r>
            <a:r>
              <a:rPr lang="en-US" sz="1800">
                <a:solidFill>
                  <a:schemeClr val="tx1"/>
                </a:solidFill>
              </a:rPr>
              <a:t> </a:t>
            </a:r>
            <a:r>
              <a:rPr lang="en-US" sz="1800" err="1">
                <a:solidFill>
                  <a:schemeClr val="tx1"/>
                </a:solidFill>
              </a:rPr>
              <a:t>thống</a:t>
            </a:r>
            <a:r>
              <a:rPr lang="en-US" sz="1800">
                <a:solidFill>
                  <a:schemeClr val="tx1"/>
                </a:solidFill>
              </a:rPr>
              <a:t> IDPS </a:t>
            </a:r>
            <a:r>
              <a:rPr lang="en-US" sz="1800" err="1">
                <a:solidFill>
                  <a:schemeClr val="tx1"/>
                </a:solidFill>
              </a:rPr>
              <a:t>sử</a:t>
            </a:r>
            <a:r>
              <a:rPr lang="en-US" sz="1800">
                <a:solidFill>
                  <a:schemeClr val="tx1"/>
                </a:solidFill>
              </a:rPr>
              <a:t> </a:t>
            </a:r>
            <a:r>
              <a:rPr lang="en-US" sz="1800" err="1">
                <a:solidFill>
                  <a:schemeClr val="tx1"/>
                </a:solidFill>
              </a:rPr>
              <a:t>dụng</a:t>
            </a:r>
            <a:r>
              <a:rPr lang="en-US" sz="1800">
                <a:solidFill>
                  <a:schemeClr val="tx1"/>
                </a:solidFill>
              </a:rPr>
              <a:t> </a:t>
            </a:r>
            <a:r>
              <a:rPr lang="en-US" sz="1800" err="1">
                <a:solidFill>
                  <a:schemeClr val="tx1"/>
                </a:solidFill>
              </a:rPr>
              <a:t>pfSense</a:t>
            </a:r>
            <a:r>
              <a:rPr lang="en-US" sz="1800">
                <a:solidFill>
                  <a:schemeClr val="tx1"/>
                </a:solidFill>
              </a:rPr>
              <a:t> </a:t>
            </a:r>
            <a:r>
              <a:rPr lang="en-US" sz="1800" err="1">
                <a:solidFill>
                  <a:schemeClr val="tx1"/>
                </a:solidFill>
              </a:rPr>
              <a:t>và</a:t>
            </a:r>
            <a:r>
              <a:rPr lang="en-US" sz="1800">
                <a:solidFill>
                  <a:schemeClr val="tx1"/>
                </a:solidFill>
              </a:rPr>
              <a:t> Suricata </a:t>
            </a:r>
            <a:r>
              <a:rPr lang="en-US" sz="1800" err="1">
                <a:solidFill>
                  <a:schemeClr val="tx1"/>
                </a:solidFill>
              </a:rPr>
              <a:t>đã</a:t>
            </a:r>
            <a:r>
              <a:rPr lang="en-US" sz="1800">
                <a:solidFill>
                  <a:schemeClr val="tx1"/>
                </a:solidFill>
              </a:rPr>
              <a:t> </a:t>
            </a:r>
            <a:r>
              <a:rPr lang="en-US" sz="1800" err="1">
                <a:solidFill>
                  <a:schemeClr val="tx1"/>
                </a:solidFill>
              </a:rPr>
              <a:t>hoạt</a:t>
            </a:r>
            <a:r>
              <a:rPr lang="en-US" sz="1800">
                <a:solidFill>
                  <a:schemeClr val="tx1"/>
                </a:solidFill>
              </a:rPr>
              <a:t> </a:t>
            </a:r>
            <a:r>
              <a:rPr lang="en-US" sz="1800" err="1">
                <a:solidFill>
                  <a:schemeClr val="tx1"/>
                </a:solidFill>
              </a:rPr>
              <a:t>động</a:t>
            </a:r>
            <a:r>
              <a:rPr lang="en-US" sz="1800">
                <a:solidFill>
                  <a:schemeClr val="tx1"/>
                </a:solidFill>
              </a:rPr>
              <a:t> </a:t>
            </a:r>
            <a:r>
              <a:rPr lang="en-US" sz="1800" err="1">
                <a:solidFill>
                  <a:schemeClr val="tx1"/>
                </a:solidFill>
              </a:rPr>
              <a:t>hiệu</a:t>
            </a:r>
            <a:r>
              <a:rPr lang="en-US" sz="1800">
                <a:solidFill>
                  <a:schemeClr val="tx1"/>
                </a:solidFill>
              </a:rPr>
              <a:t> </a:t>
            </a:r>
            <a:r>
              <a:rPr lang="en-US" sz="1800" err="1">
                <a:solidFill>
                  <a:schemeClr val="tx1"/>
                </a:solidFill>
              </a:rPr>
              <a:t>quả</a:t>
            </a:r>
            <a:r>
              <a:rPr lang="en-US" sz="1800">
                <a:solidFill>
                  <a:schemeClr val="tx1"/>
                </a:solidFill>
              </a:rPr>
              <a:t> </a:t>
            </a:r>
            <a:r>
              <a:rPr lang="en-US" sz="1800" err="1">
                <a:solidFill>
                  <a:schemeClr val="tx1"/>
                </a:solidFill>
              </a:rPr>
              <a:t>trong</a:t>
            </a:r>
            <a:r>
              <a:rPr lang="en-US" sz="1800">
                <a:solidFill>
                  <a:schemeClr val="tx1"/>
                </a:solidFill>
              </a:rPr>
              <a:t> </a:t>
            </a:r>
            <a:r>
              <a:rPr lang="en-US" sz="1800" err="1">
                <a:solidFill>
                  <a:schemeClr val="tx1"/>
                </a:solidFill>
              </a:rPr>
              <a:t>việc</a:t>
            </a:r>
            <a:r>
              <a:rPr lang="en-US" sz="1800">
                <a:solidFill>
                  <a:schemeClr val="tx1"/>
                </a:solidFill>
              </a:rPr>
              <a:t> </a:t>
            </a:r>
            <a:r>
              <a:rPr lang="en-US" sz="1800" err="1">
                <a:solidFill>
                  <a:schemeClr val="tx1"/>
                </a:solidFill>
              </a:rPr>
              <a:t>phát</a:t>
            </a:r>
            <a:r>
              <a:rPr lang="en-US" sz="1800">
                <a:solidFill>
                  <a:schemeClr val="tx1"/>
                </a:solidFill>
              </a:rPr>
              <a:t> </a:t>
            </a:r>
            <a:r>
              <a:rPr lang="en-US" sz="1800" err="1">
                <a:solidFill>
                  <a:schemeClr val="tx1"/>
                </a:solidFill>
              </a:rPr>
              <a:t>hiện</a:t>
            </a:r>
            <a:r>
              <a:rPr lang="en-US" sz="1800">
                <a:solidFill>
                  <a:schemeClr val="tx1"/>
                </a:solidFill>
              </a:rPr>
              <a:t> </a:t>
            </a:r>
            <a:r>
              <a:rPr lang="en-US" sz="1800" err="1">
                <a:solidFill>
                  <a:schemeClr val="tx1"/>
                </a:solidFill>
              </a:rPr>
              <a:t>và</a:t>
            </a:r>
            <a:r>
              <a:rPr lang="en-US" sz="1800">
                <a:solidFill>
                  <a:schemeClr val="tx1"/>
                </a:solidFill>
              </a:rPr>
              <a:t> </a:t>
            </a:r>
            <a:r>
              <a:rPr lang="en-US" sz="1800" err="1">
                <a:solidFill>
                  <a:schemeClr val="tx1"/>
                </a:solidFill>
              </a:rPr>
              <a:t>ngăn</a:t>
            </a:r>
            <a:r>
              <a:rPr lang="en-US" sz="1800">
                <a:solidFill>
                  <a:schemeClr val="tx1"/>
                </a:solidFill>
              </a:rPr>
              <a:t> </a:t>
            </a:r>
            <a:r>
              <a:rPr lang="en-US" sz="1800" err="1">
                <a:solidFill>
                  <a:schemeClr val="tx1"/>
                </a:solidFill>
              </a:rPr>
              <a:t>chặn</a:t>
            </a:r>
            <a:r>
              <a:rPr lang="en-US" sz="1800">
                <a:solidFill>
                  <a:schemeClr val="tx1"/>
                </a:solidFill>
              </a:rPr>
              <a:t> </a:t>
            </a:r>
            <a:r>
              <a:rPr lang="en-US" sz="1800" err="1">
                <a:solidFill>
                  <a:schemeClr val="tx1"/>
                </a:solidFill>
              </a:rPr>
              <a:t>các</a:t>
            </a:r>
            <a:r>
              <a:rPr lang="en-US" sz="1800">
                <a:solidFill>
                  <a:schemeClr val="tx1"/>
                </a:solidFill>
              </a:rPr>
              <a:t> </a:t>
            </a:r>
            <a:r>
              <a:rPr lang="en-US" sz="1800" err="1">
                <a:solidFill>
                  <a:schemeClr val="tx1"/>
                </a:solidFill>
              </a:rPr>
              <a:t>cuộc</a:t>
            </a:r>
            <a:r>
              <a:rPr lang="en-US" sz="1800">
                <a:solidFill>
                  <a:schemeClr val="tx1"/>
                </a:solidFill>
              </a:rPr>
              <a:t> </a:t>
            </a:r>
            <a:r>
              <a:rPr lang="en-US" sz="1800" err="1">
                <a:solidFill>
                  <a:schemeClr val="tx1"/>
                </a:solidFill>
              </a:rPr>
              <a:t>tấn</a:t>
            </a:r>
            <a:r>
              <a:rPr lang="en-US" sz="1800">
                <a:solidFill>
                  <a:schemeClr val="tx1"/>
                </a:solidFill>
              </a:rPr>
              <a:t> </a:t>
            </a:r>
            <a:r>
              <a:rPr lang="en-US" sz="1800" err="1">
                <a:solidFill>
                  <a:schemeClr val="tx1"/>
                </a:solidFill>
              </a:rPr>
              <a:t>công</a:t>
            </a:r>
            <a:r>
              <a:rPr lang="en-US" sz="1800">
                <a:solidFill>
                  <a:schemeClr val="tx1"/>
                </a:solidFill>
              </a:rPr>
              <a:t> </a:t>
            </a:r>
            <a:r>
              <a:rPr lang="en-US" sz="1800" err="1">
                <a:solidFill>
                  <a:schemeClr val="tx1"/>
                </a:solidFill>
              </a:rPr>
              <a:t>từ</a:t>
            </a:r>
            <a:r>
              <a:rPr lang="en-US" sz="1800">
                <a:solidFill>
                  <a:schemeClr val="tx1"/>
                </a:solidFill>
              </a:rPr>
              <a:t> </a:t>
            </a:r>
            <a:r>
              <a:rPr lang="en-US" sz="1800" err="1">
                <a:solidFill>
                  <a:schemeClr val="tx1"/>
                </a:solidFill>
              </a:rPr>
              <a:t>bên</a:t>
            </a:r>
            <a:r>
              <a:rPr lang="en-US" sz="1800">
                <a:solidFill>
                  <a:schemeClr val="tx1"/>
                </a:solidFill>
              </a:rPr>
              <a:t> </a:t>
            </a:r>
            <a:r>
              <a:rPr lang="en-US" sz="1800" err="1">
                <a:solidFill>
                  <a:schemeClr val="tx1"/>
                </a:solidFill>
              </a:rPr>
              <a:t>ngoài</a:t>
            </a:r>
            <a:r>
              <a:rPr lang="en-US" sz="1800">
                <a:solidFill>
                  <a:schemeClr val="tx1"/>
                </a:solidFill>
              </a:rPr>
              <a:t>.</a:t>
            </a:r>
          </a:p>
          <a:p>
            <a:pPr algn="just">
              <a:lnSpc>
                <a:spcPct val="150000"/>
              </a:lnSpc>
              <a:buFont typeface="Arial" panose="020B0604020202020204" pitchFamily="34" charset="0"/>
              <a:buChar char="•"/>
            </a:pPr>
            <a:r>
              <a:rPr lang="en-US" sz="1800" err="1">
                <a:solidFill>
                  <a:schemeClr val="tx1"/>
                </a:solidFill>
              </a:rPr>
              <a:t>Các</a:t>
            </a:r>
            <a:r>
              <a:rPr lang="en-US" sz="1800">
                <a:solidFill>
                  <a:schemeClr val="tx1"/>
                </a:solidFill>
              </a:rPr>
              <a:t> </a:t>
            </a:r>
            <a:r>
              <a:rPr lang="en-US" sz="1800" err="1">
                <a:solidFill>
                  <a:schemeClr val="tx1"/>
                </a:solidFill>
              </a:rPr>
              <a:t>kịch</a:t>
            </a:r>
            <a:r>
              <a:rPr lang="en-US" sz="1800">
                <a:solidFill>
                  <a:schemeClr val="tx1"/>
                </a:solidFill>
              </a:rPr>
              <a:t> </a:t>
            </a:r>
            <a:r>
              <a:rPr lang="en-US" sz="1800" err="1">
                <a:solidFill>
                  <a:schemeClr val="tx1"/>
                </a:solidFill>
              </a:rPr>
              <a:t>bản</a:t>
            </a:r>
            <a:r>
              <a:rPr lang="en-US" sz="1800">
                <a:solidFill>
                  <a:schemeClr val="tx1"/>
                </a:solidFill>
              </a:rPr>
              <a:t> </a:t>
            </a:r>
            <a:r>
              <a:rPr lang="en-US" sz="1800" err="1">
                <a:solidFill>
                  <a:schemeClr val="tx1"/>
                </a:solidFill>
              </a:rPr>
              <a:t>thực</a:t>
            </a:r>
            <a:r>
              <a:rPr lang="en-US" sz="1800">
                <a:solidFill>
                  <a:schemeClr val="tx1"/>
                </a:solidFill>
              </a:rPr>
              <a:t> </a:t>
            </a:r>
            <a:r>
              <a:rPr lang="en-US" sz="1800" err="1">
                <a:solidFill>
                  <a:schemeClr val="tx1"/>
                </a:solidFill>
              </a:rPr>
              <a:t>nghiệm</a:t>
            </a:r>
            <a:r>
              <a:rPr lang="en-US" sz="1800">
                <a:solidFill>
                  <a:schemeClr val="tx1"/>
                </a:solidFill>
              </a:rPr>
              <a:t> </a:t>
            </a:r>
            <a:r>
              <a:rPr lang="en-US" sz="1800" err="1">
                <a:solidFill>
                  <a:schemeClr val="tx1"/>
                </a:solidFill>
              </a:rPr>
              <a:t>đã</a:t>
            </a:r>
            <a:r>
              <a:rPr lang="en-US" sz="1800">
                <a:solidFill>
                  <a:schemeClr val="tx1"/>
                </a:solidFill>
              </a:rPr>
              <a:t> </a:t>
            </a:r>
            <a:r>
              <a:rPr lang="en-US" sz="1800" err="1">
                <a:solidFill>
                  <a:schemeClr val="tx1"/>
                </a:solidFill>
              </a:rPr>
              <a:t>minh</a:t>
            </a:r>
            <a:r>
              <a:rPr lang="en-US" sz="1800">
                <a:solidFill>
                  <a:schemeClr val="tx1"/>
                </a:solidFill>
              </a:rPr>
              <a:t> </a:t>
            </a:r>
            <a:r>
              <a:rPr lang="en-US" sz="1800" err="1">
                <a:solidFill>
                  <a:schemeClr val="tx1"/>
                </a:solidFill>
              </a:rPr>
              <a:t>chứng</a:t>
            </a:r>
            <a:r>
              <a:rPr lang="en-US" sz="1800">
                <a:solidFill>
                  <a:schemeClr val="tx1"/>
                </a:solidFill>
              </a:rPr>
              <a:t> </a:t>
            </a:r>
            <a:r>
              <a:rPr lang="en-US" sz="1800" err="1">
                <a:solidFill>
                  <a:schemeClr val="tx1"/>
                </a:solidFill>
              </a:rPr>
              <a:t>cho</a:t>
            </a:r>
            <a:r>
              <a:rPr lang="en-US" sz="1800">
                <a:solidFill>
                  <a:schemeClr val="tx1"/>
                </a:solidFill>
              </a:rPr>
              <a:t> </a:t>
            </a:r>
            <a:r>
              <a:rPr lang="en-US" sz="1800" err="1">
                <a:solidFill>
                  <a:schemeClr val="tx1"/>
                </a:solidFill>
              </a:rPr>
              <a:t>khả</a:t>
            </a:r>
            <a:r>
              <a:rPr lang="en-US" sz="1800">
                <a:solidFill>
                  <a:schemeClr val="tx1"/>
                </a:solidFill>
              </a:rPr>
              <a:t> </a:t>
            </a:r>
            <a:r>
              <a:rPr lang="en-US" sz="1800" err="1">
                <a:solidFill>
                  <a:schemeClr val="tx1"/>
                </a:solidFill>
              </a:rPr>
              <a:t>năng</a:t>
            </a:r>
            <a:r>
              <a:rPr lang="en-US" sz="1800">
                <a:solidFill>
                  <a:schemeClr val="tx1"/>
                </a:solidFill>
              </a:rPr>
              <a:t> </a:t>
            </a:r>
            <a:r>
              <a:rPr lang="en-US" sz="1800" err="1">
                <a:solidFill>
                  <a:schemeClr val="tx1"/>
                </a:solidFill>
              </a:rPr>
              <a:t>của</a:t>
            </a:r>
            <a:r>
              <a:rPr lang="en-US" sz="1800">
                <a:solidFill>
                  <a:schemeClr val="tx1"/>
                </a:solidFill>
              </a:rPr>
              <a:t> </a:t>
            </a:r>
            <a:r>
              <a:rPr lang="en-US" sz="1800" err="1">
                <a:solidFill>
                  <a:schemeClr val="tx1"/>
                </a:solidFill>
              </a:rPr>
              <a:t>hệ</a:t>
            </a:r>
            <a:r>
              <a:rPr lang="en-US" sz="1800">
                <a:solidFill>
                  <a:schemeClr val="tx1"/>
                </a:solidFill>
              </a:rPr>
              <a:t> </a:t>
            </a:r>
            <a:r>
              <a:rPr lang="en-US" sz="1800" err="1">
                <a:solidFill>
                  <a:schemeClr val="tx1"/>
                </a:solidFill>
              </a:rPr>
              <a:t>thống</a:t>
            </a:r>
            <a:r>
              <a:rPr lang="en-US" sz="1800">
                <a:solidFill>
                  <a:schemeClr val="tx1"/>
                </a:solidFill>
              </a:rPr>
              <a:t> </a:t>
            </a:r>
            <a:r>
              <a:rPr lang="en-US" sz="1800" err="1">
                <a:solidFill>
                  <a:schemeClr val="tx1"/>
                </a:solidFill>
              </a:rPr>
              <a:t>trong</a:t>
            </a:r>
            <a:r>
              <a:rPr lang="en-US" sz="1800">
                <a:solidFill>
                  <a:schemeClr val="tx1"/>
                </a:solidFill>
              </a:rPr>
              <a:t> </a:t>
            </a:r>
            <a:r>
              <a:rPr lang="en-US" sz="1800" err="1">
                <a:solidFill>
                  <a:schemeClr val="tx1"/>
                </a:solidFill>
              </a:rPr>
              <a:t>việc</a:t>
            </a:r>
            <a:r>
              <a:rPr lang="en-US" sz="1800">
                <a:solidFill>
                  <a:schemeClr val="tx1"/>
                </a:solidFill>
              </a:rPr>
              <a:t> </a:t>
            </a:r>
            <a:r>
              <a:rPr lang="en-US" sz="1800" err="1">
                <a:solidFill>
                  <a:schemeClr val="tx1"/>
                </a:solidFill>
              </a:rPr>
              <a:t>đối</a:t>
            </a:r>
            <a:r>
              <a:rPr lang="en-US" sz="1800">
                <a:solidFill>
                  <a:schemeClr val="tx1"/>
                </a:solidFill>
              </a:rPr>
              <a:t> </a:t>
            </a:r>
            <a:r>
              <a:rPr lang="en-US" sz="1800" err="1">
                <a:solidFill>
                  <a:schemeClr val="tx1"/>
                </a:solidFill>
              </a:rPr>
              <a:t>phó</a:t>
            </a:r>
            <a:r>
              <a:rPr lang="en-US" sz="1800">
                <a:solidFill>
                  <a:schemeClr val="tx1"/>
                </a:solidFill>
              </a:rPr>
              <a:t> </a:t>
            </a:r>
            <a:r>
              <a:rPr lang="en-US" sz="1800" err="1">
                <a:solidFill>
                  <a:schemeClr val="tx1"/>
                </a:solidFill>
              </a:rPr>
              <a:t>với</a:t>
            </a:r>
            <a:r>
              <a:rPr lang="en-US" sz="1800">
                <a:solidFill>
                  <a:schemeClr val="tx1"/>
                </a:solidFill>
              </a:rPr>
              <a:t> </a:t>
            </a:r>
            <a:r>
              <a:rPr lang="en-US" sz="1800" err="1">
                <a:solidFill>
                  <a:schemeClr val="tx1"/>
                </a:solidFill>
              </a:rPr>
              <a:t>nhiều</a:t>
            </a:r>
            <a:r>
              <a:rPr lang="en-US" sz="1800">
                <a:solidFill>
                  <a:schemeClr val="tx1"/>
                </a:solidFill>
              </a:rPr>
              <a:t> </a:t>
            </a:r>
            <a:r>
              <a:rPr lang="en-US" sz="1800" err="1">
                <a:solidFill>
                  <a:schemeClr val="tx1"/>
                </a:solidFill>
              </a:rPr>
              <a:t>loại</a:t>
            </a:r>
            <a:r>
              <a:rPr lang="en-US" sz="1800">
                <a:solidFill>
                  <a:schemeClr val="tx1"/>
                </a:solidFill>
              </a:rPr>
              <a:t> </a:t>
            </a:r>
            <a:r>
              <a:rPr lang="en-US" sz="1800" err="1">
                <a:solidFill>
                  <a:schemeClr val="tx1"/>
                </a:solidFill>
              </a:rPr>
              <a:t>tấn</a:t>
            </a:r>
            <a:r>
              <a:rPr lang="en-US" sz="1800">
                <a:solidFill>
                  <a:schemeClr val="tx1"/>
                </a:solidFill>
              </a:rPr>
              <a:t> </a:t>
            </a:r>
            <a:r>
              <a:rPr lang="en-US" sz="1800" err="1">
                <a:solidFill>
                  <a:schemeClr val="tx1"/>
                </a:solidFill>
              </a:rPr>
              <a:t>công</a:t>
            </a:r>
            <a:r>
              <a:rPr lang="en-US" sz="1800">
                <a:solidFill>
                  <a:schemeClr val="tx1"/>
                </a:solidFill>
              </a:rPr>
              <a:t> </a:t>
            </a:r>
            <a:r>
              <a:rPr lang="en-US" sz="1800" err="1">
                <a:solidFill>
                  <a:schemeClr val="tx1"/>
                </a:solidFill>
              </a:rPr>
              <a:t>khác</a:t>
            </a:r>
            <a:r>
              <a:rPr lang="en-US" sz="1800">
                <a:solidFill>
                  <a:schemeClr val="tx1"/>
                </a:solidFill>
              </a:rPr>
              <a:t> </a:t>
            </a:r>
            <a:r>
              <a:rPr lang="en-US" sz="1800" err="1">
                <a:solidFill>
                  <a:schemeClr val="tx1"/>
                </a:solidFill>
              </a:rPr>
              <a:t>nhau</a:t>
            </a:r>
            <a:r>
              <a:rPr lang="en-US" sz="1800">
                <a:solidFill>
                  <a:schemeClr val="tx1"/>
                </a:solidFill>
              </a:rPr>
              <a:t>.</a:t>
            </a:r>
          </a:p>
          <a:p>
            <a:pPr marL="139700" indent="0" algn="just">
              <a:lnSpc>
                <a:spcPct val="150000"/>
              </a:lnSpc>
            </a:pPr>
            <a:r>
              <a:rPr lang="vi-VN" sz="1800">
                <a:solidFill>
                  <a:schemeClr val="tx1"/>
                </a:solidFill>
              </a:rPr>
              <a:t>→</a:t>
            </a:r>
            <a:r>
              <a:rPr lang="en-US" sz="1800">
                <a:solidFill>
                  <a:schemeClr val="tx1"/>
                </a:solidFill>
              </a:rPr>
              <a:t> K</a:t>
            </a:r>
            <a:r>
              <a:rPr lang="vi-VN" sz="1800" err="1">
                <a:solidFill>
                  <a:schemeClr val="tx1"/>
                </a:solidFill>
              </a:rPr>
              <a:t>hẳng</a:t>
            </a:r>
            <a:r>
              <a:rPr lang="vi-VN" sz="1800">
                <a:solidFill>
                  <a:schemeClr val="tx1"/>
                </a:solidFill>
              </a:rPr>
              <a:t> định tính hiệu quả và ưu việt của hệ thống IDPS sử dụng </a:t>
            </a:r>
            <a:r>
              <a:rPr lang="vi-VN" sz="1800" err="1">
                <a:solidFill>
                  <a:schemeClr val="tx1"/>
                </a:solidFill>
              </a:rPr>
              <a:t>pfSense</a:t>
            </a:r>
            <a:r>
              <a:rPr lang="vi-VN" sz="1800">
                <a:solidFill>
                  <a:schemeClr val="tx1"/>
                </a:solidFill>
              </a:rPr>
              <a:t> và </a:t>
            </a:r>
            <a:r>
              <a:rPr lang="vi-VN" sz="1800" err="1">
                <a:solidFill>
                  <a:schemeClr val="tx1"/>
                </a:solidFill>
              </a:rPr>
              <a:t>Suricata</a:t>
            </a:r>
            <a:r>
              <a:rPr lang="vi-VN" sz="1800">
                <a:solidFill>
                  <a:schemeClr val="tx1"/>
                </a:solidFill>
              </a:rPr>
              <a:t> trong việc bảo vệ hệ thống mạng khỏi các mối đe dọa tiềm ẩn. </a:t>
            </a:r>
            <a:endParaRPr lang="en-US" sz="1800">
              <a:solidFill>
                <a:schemeClr val="tx1"/>
              </a:solidFill>
            </a:endParaRPr>
          </a:p>
        </p:txBody>
      </p:sp>
    </p:spTree>
    <p:extLst>
      <p:ext uri="{BB962C8B-B14F-4D97-AF65-F5344CB8AC3E}">
        <p14:creationId xmlns:p14="http://schemas.microsoft.com/office/powerpoint/2010/main" val="46527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5"/>
          <p:cNvSpPr txBox="1">
            <a:spLocks noGrp="1"/>
          </p:cNvSpPr>
          <p:nvPr>
            <p:ph type="title"/>
          </p:nvPr>
        </p:nvSpPr>
        <p:spPr>
          <a:xfrm>
            <a:off x="1298650" y="2077192"/>
            <a:ext cx="11979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2" name="Google Shape;352;p35"/>
          <p:cNvSpPr txBox="1">
            <a:spLocks noGrp="1"/>
          </p:cNvSpPr>
          <p:nvPr>
            <p:ph type="title" idx="2"/>
          </p:nvPr>
        </p:nvSpPr>
        <p:spPr>
          <a:xfrm>
            <a:off x="986500" y="553650"/>
            <a:ext cx="744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MỤC LỤC</a:t>
            </a:r>
            <a:endParaRPr/>
          </a:p>
        </p:txBody>
      </p:sp>
      <p:sp>
        <p:nvSpPr>
          <p:cNvPr id="353" name="Google Shape;353;p35"/>
          <p:cNvSpPr txBox="1">
            <a:spLocks noGrp="1"/>
          </p:cNvSpPr>
          <p:nvPr>
            <p:ph type="title" idx="3"/>
          </p:nvPr>
        </p:nvSpPr>
        <p:spPr>
          <a:xfrm>
            <a:off x="1075300" y="3099525"/>
            <a:ext cx="16446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Lý thuyết</a:t>
            </a:r>
            <a:endParaRPr/>
          </a:p>
        </p:txBody>
      </p:sp>
      <p:sp>
        <p:nvSpPr>
          <p:cNvPr id="354" name="Google Shape;354;p35"/>
          <p:cNvSpPr txBox="1">
            <a:spLocks noGrp="1"/>
          </p:cNvSpPr>
          <p:nvPr>
            <p:ph type="subTitle" idx="1"/>
          </p:nvPr>
        </p:nvSpPr>
        <p:spPr>
          <a:xfrm>
            <a:off x="1075300" y="3458187"/>
            <a:ext cx="16446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Giới thiệu pfSense &amp; Suricata</a:t>
            </a:r>
            <a:endParaRPr/>
          </a:p>
        </p:txBody>
      </p:sp>
      <p:sp>
        <p:nvSpPr>
          <p:cNvPr id="355" name="Google Shape;355;p35"/>
          <p:cNvSpPr txBox="1">
            <a:spLocks noGrp="1"/>
          </p:cNvSpPr>
          <p:nvPr>
            <p:ph type="title" idx="4"/>
          </p:nvPr>
        </p:nvSpPr>
        <p:spPr>
          <a:xfrm>
            <a:off x="3183820" y="2077192"/>
            <a:ext cx="11979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6" name="Google Shape;356;p35"/>
          <p:cNvSpPr txBox="1">
            <a:spLocks noGrp="1"/>
          </p:cNvSpPr>
          <p:nvPr>
            <p:ph type="title" idx="5"/>
          </p:nvPr>
        </p:nvSpPr>
        <p:spPr>
          <a:xfrm>
            <a:off x="2959870" y="3099533"/>
            <a:ext cx="1645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Triển khai</a:t>
            </a:r>
            <a:endParaRPr/>
          </a:p>
        </p:txBody>
      </p:sp>
      <p:sp>
        <p:nvSpPr>
          <p:cNvPr id="357" name="Google Shape;357;p35"/>
          <p:cNvSpPr txBox="1">
            <a:spLocks noGrp="1"/>
          </p:cNvSpPr>
          <p:nvPr>
            <p:ph type="subTitle" idx="6"/>
          </p:nvPr>
        </p:nvSpPr>
        <p:spPr>
          <a:xfrm>
            <a:off x="2959870" y="3458188"/>
            <a:ext cx="1645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Kiến trúc hệ thống, các kịch bản thực nghiệm</a:t>
            </a:r>
            <a:endParaRPr/>
          </a:p>
        </p:txBody>
      </p:sp>
      <p:sp>
        <p:nvSpPr>
          <p:cNvPr id="358" name="Google Shape;358;p35"/>
          <p:cNvSpPr txBox="1">
            <a:spLocks noGrp="1"/>
          </p:cNvSpPr>
          <p:nvPr>
            <p:ph type="title" idx="7"/>
          </p:nvPr>
        </p:nvSpPr>
        <p:spPr>
          <a:xfrm>
            <a:off x="5091407" y="2077192"/>
            <a:ext cx="11979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9" name="Google Shape;359;p35"/>
          <p:cNvSpPr txBox="1">
            <a:spLocks noGrp="1"/>
          </p:cNvSpPr>
          <p:nvPr>
            <p:ph type="title" idx="8"/>
          </p:nvPr>
        </p:nvSpPr>
        <p:spPr>
          <a:xfrm>
            <a:off x="4867457" y="3099533"/>
            <a:ext cx="1645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360" name="Google Shape;360;p35"/>
          <p:cNvSpPr txBox="1">
            <a:spLocks noGrp="1"/>
          </p:cNvSpPr>
          <p:nvPr>
            <p:ph type="subTitle" idx="9"/>
          </p:nvPr>
        </p:nvSpPr>
        <p:spPr>
          <a:xfrm>
            <a:off x="4867457" y="3458188"/>
            <a:ext cx="1645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 hệ thống đã triển khai</a:t>
            </a:r>
            <a:endParaRPr/>
          </a:p>
        </p:txBody>
      </p:sp>
      <p:sp>
        <p:nvSpPr>
          <p:cNvPr id="361" name="Google Shape;361;p35"/>
          <p:cNvSpPr txBox="1">
            <a:spLocks noGrp="1"/>
          </p:cNvSpPr>
          <p:nvPr>
            <p:ph type="title" idx="13"/>
          </p:nvPr>
        </p:nvSpPr>
        <p:spPr>
          <a:xfrm>
            <a:off x="6998970" y="2077192"/>
            <a:ext cx="11979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2" name="Google Shape;362;p35"/>
          <p:cNvSpPr txBox="1">
            <a:spLocks noGrp="1"/>
          </p:cNvSpPr>
          <p:nvPr>
            <p:ph type="title" idx="14"/>
          </p:nvPr>
        </p:nvSpPr>
        <p:spPr>
          <a:xfrm>
            <a:off x="6775020" y="3099533"/>
            <a:ext cx="1645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kết</a:t>
            </a:r>
            <a:endParaRPr/>
          </a:p>
        </p:txBody>
      </p:sp>
      <p:sp>
        <p:nvSpPr>
          <p:cNvPr id="363" name="Google Shape;363;p35"/>
          <p:cNvSpPr txBox="1">
            <a:spLocks noGrp="1"/>
          </p:cNvSpPr>
          <p:nvPr>
            <p:ph type="subTitle" idx="15"/>
          </p:nvPr>
        </p:nvSpPr>
        <p:spPr>
          <a:xfrm>
            <a:off x="6775020" y="3458188"/>
            <a:ext cx="1645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Hệ thống lại công việc đã làm, hướng phát triển thêm</a:t>
            </a:r>
            <a:endParaRPr/>
          </a:p>
        </p:txBody>
      </p:sp>
      <p:cxnSp>
        <p:nvCxnSpPr>
          <p:cNvPr id="364" name="Google Shape;364;p35"/>
          <p:cNvCxnSpPr/>
          <p:nvPr/>
        </p:nvCxnSpPr>
        <p:spPr>
          <a:xfrm>
            <a:off x="1075300" y="552550"/>
            <a:ext cx="3496800" cy="0"/>
          </a:xfrm>
          <a:prstGeom prst="straightConnector1">
            <a:avLst/>
          </a:prstGeom>
          <a:noFill/>
          <a:ln w="9525" cap="flat" cmpd="sng">
            <a:solidFill>
              <a:schemeClr val="dk1"/>
            </a:solidFill>
            <a:prstDash val="solid"/>
            <a:round/>
            <a:headEnd type="none" w="med" len="med"/>
            <a:tailEnd type="none" w="med" len="med"/>
          </a:ln>
        </p:spPr>
      </p:cxnSp>
      <p:cxnSp>
        <p:nvCxnSpPr>
          <p:cNvPr id="365" name="Google Shape;365;p35"/>
          <p:cNvCxnSpPr/>
          <p:nvPr/>
        </p:nvCxnSpPr>
        <p:spPr>
          <a:xfrm>
            <a:off x="1075300" y="1173425"/>
            <a:ext cx="3496800" cy="0"/>
          </a:xfrm>
          <a:prstGeom prst="straightConnector1">
            <a:avLst/>
          </a:prstGeom>
          <a:noFill/>
          <a:ln w="9525" cap="flat" cmpd="sng">
            <a:solidFill>
              <a:schemeClr val="dk1"/>
            </a:solidFill>
            <a:prstDash val="solid"/>
            <a:round/>
            <a:headEnd type="none" w="med" len="med"/>
            <a:tailEnd type="none" w="med" len="med"/>
          </a:ln>
        </p:spPr>
      </p:cxnSp>
      <p:sp>
        <p:nvSpPr>
          <p:cNvPr id="366" name="Google Shape;366;p35"/>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368" name="Google Shape;368;p35"/>
          <p:cNvGrpSpPr/>
          <p:nvPr/>
        </p:nvGrpSpPr>
        <p:grpSpPr>
          <a:xfrm>
            <a:off x="8317048" y="4557853"/>
            <a:ext cx="485650" cy="73875"/>
            <a:chOff x="8317048" y="4557853"/>
            <a:chExt cx="485650" cy="73875"/>
          </a:xfrm>
        </p:grpSpPr>
        <p:sp>
          <p:nvSpPr>
            <p:cNvPr id="369" name="Google Shape;369;p35"/>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2"/>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sp>
        <p:nvSpPr>
          <p:cNvPr id="506" name="Google Shape;506;p42"/>
          <p:cNvSpPr txBox="1">
            <a:spLocks noGrp="1"/>
          </p:cNvSpPr>
          <p:nvPr>
            <p:ph type="title"/>
          </p:nvPr>
        </p:nvSpPr>
        <p:spPr>
          <a:xfrm>
            <a:off x="2780650" y="1999050"/>
            <a:ext cx="3673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KẾT</a:t>
            </a:r>
            <a:endParaRPr/>
          </a:p>
        </p:txBody>
      </p:sp>
      <p:sp>
        <p:nvSpPr>
          <p:cNvPr id="507" name="Google Shape;507;p42"/>
          <p:cNvSpPr txBox="1">
            <a:spLocks noGrp="1"/>
          </p:cNvSpPr>
          <p:nvPr>
            <p:ph type="title" idx="2"/>
          </p:nvPr>
        </p:nvSpPr>
        <p:spPr>
          <a:xfrm>
            <a:off x="1133650" y="1762200"/>
            <a:ext cx="1647000" cy="12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cxnSp>
        <p:nvCxnSpPr>
          <p:cNvPr id="508" name="Google Shape;508;p42"/>
          <p:cNvCxnSpPr/>
          <p:nvPr/>
        </p:nvCxnSpPr>
        <p:spPr>
          <a:xfrm>
            <a:off x="1075300" y="2981950"/>
            <a:ext cx="4442100" cy="0"/>
          </a:xfrm>
          <a:prstGeom prst="straightConnector1">
            <a:avLst/>
          </a:prstGeom>
          <a:noFill/>
          <a:ln w="9525" cap="flat" cmpd="sng">
            <a:solidFill>
              <a:schemeClr val="dk1"/>
            </a:solidFill>
            <a:prstDash val="solid"/>
            <a:round/>
            <a:headEnd type="none" w="med" len="med"/>
            <a:tailEnd type="none" w="med" len="med"/>
          </a:ln>
        </p:spPr>
      </p:cxnSp>
      <p:cxnSp>
        <p:nvCxnSpPr>
          <p:cNvPr id="509" name="Google Shape;509;p42"/>
          <p:cNvCxnSpPr/>
          <p:nvPr/>
        </p:nvCxnSpPr>
        <p:spPr>
          <a:xfrm>
            <a:off x="1075300" y="1778500"/>
            <a:ext cx="4442100" cy="0"/>
          </a:xfrm>
          <a:prstGeom prst="straightConnector1">
            <a:avLst/>
          </a:prstGeom>
          <a:noFill/>
          <a:ln w="9525" cap="flat" cmpd="sng">
            <a:solidFill>
              <a:schemeClr val="dk1"/>
            </a:solidFill>
            <a:prstDash val="solid"/>
            <a:round/>
            <a:headEnd type="none" w="med" len="med"/>
            <a:tailEnd type="none" w="med" len="med"/>
          </a:ln>
        </p:spPr>
      </p:cxnSp>
      <p:sp>
        <p:nvSpPr>
          <p:cNvPr id="511" name="Google Shape;511;p42"/>
          <p:cNvSpPr txBox="1">
            <a:spLocks noGrp="1"/>
          </p:cNvSpPr>
          <p:nvPr>
            <p:ph type="ctrTitle" idx="4294967295"/>
          </p:nvPr>
        </p:nvSpPr>
        <p:spPr>
          <a:xfrm rot="-5400000">
            <a:off x="-2454425" y="2335224"/>
            <a:ext cx="5507700" cy="2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0">
                <a:latin typeface="Sarabun Light"/>
                <a:ea typeface="Sarabun Light"/>
                <a:cs typeface="Sarabun Light"/>
                <a:sym typeface="Sarabun Light"/>
              </a:rPr>
              <a:t>WHAT I DO	WHAT I DO	WHAT I DO	WHAT I DO	WHAT I DO	WHAT I DO</a:t>
            </a:r>
            <a:endParaRPr sz="900" b="0">
              <a:latin typeface="Sarabun Light"/>
              <a:ea typeface="Sarabun Light"/>
              <a:cs typeface="Sarabun Light"/>
              <a:sym typeface="Sarabun Light"/>
            </a:endParaRPr>
          </a:p>
        </p:txBody>
      </p:sp>
      <p:grpSp>
        <p:nvGrpSpPr>
          <p:cNvPr id="512" name="Google Shape;512;p42"/>
          <p:cNvGrpSpPr/>
          <p:nvPr/>
        </p:nvGrpSpPr>
        <p:grpSpPr>
          <a:xfrm>
            <a:off x="8317048" y="4557853"/>
            <a:ext cx="485650" cy="73875"/>
            <a:chOff x="8317048" y="4557853"/>
            <a:chExt cx="485650" cy="73875"/>
          </a:xfrm>
        </p:grpSpPr>
        <p:sp>
          <p:nvSpPr>
            <p:cNvPr id="513" name="Google Shape;513;p42"/>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4901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a:spLocks noGrp="1"/>
          </p:cNvSpPr>
          <p:nvPr>
            <p:ph type="subTitle" idx="1"/>
          </p:nvPr>
        </p:nvSpPr>
        <p:spPr>
          <a:xfrm>
            <a:off x="986500" y="1365428"/>
            <a:ext cx="7451400" cy="307430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sz="1800" err="1">
                <a:solidFill>
                  <a:schemeClr val="tx1"/>
                </a:solidFill>
              </a:rPr>
              <a:t>Nhóm</a:t>
            </a:r>
            <a:r>
              <a:rPr lang="en-US" sz="1800">
                <a:solidFill>
                  <a:schemeClr val="tx1"/>
                </a:solidFill>
              </a:rPr>
              <a:t> </a:t>
            </a:r>
            <a:r>
              <a:rPr lang="en-US" sz="1800" err="1">
                <a:solidFill>
                  <a:schemeClr val="tx1"/>
                </a:solidFill>
              </a:rPr>
              <a:t>đã</a:t>
            </a:r>
            <a:r>
              <a:rPr lang="en-US" sz="1800">
                <a:solidFill>
                  <a:schemeClr val="tx1"/>
                </a:solidFill>
              </a:rPr>
              <a:t>:</a:t>
            </a:r>
          </a:p>
          <a:p>
            <a:pPr marL="285750" lvl="0" indent="-285750" algn="l" rtl="0">
              <a:lnSpc>
                <a:spcPct val="150000"/>
              </a:lnSpc>
              <a:spcBef>
                <a:spcPts val="0"/>
              </a:spcBef>
              <a:spcAft>
                <a:spcPts val="0"/>
              </a:spcAft>
              <a:buFont typeface="Arial" panose="020B0604020202020204" pitchFamily="34" charset="0"/>
              <a:buChar char="•"/>
            </a:pPr>
            <a:r>
              <a:rPr lang="en-US" sz="1800" err="1">
                <a:solidFill>
                  <a:schemeClr val="tx1"/>
                </a:solidFill>
              </a:rPr>
              <a:t>Tìm</a:t>
            </a:r>
            <a:r>
              <a:rPr lang="en-US" sz="1800">
                <a:solidFill>
                  <a:schemeClr val="tx1"/>
                </a:solidFill>
              </a:rPr>
              <a:t> </a:t>
            </a:r>
            <a:r>
              <a:rPr lang="en-US" sz="1800" err="1">
                <a:solidFill>
                  <a:schemeClr val="tx1"/>
                </a:solidFill>
              </a:rPr>
              <a:t>hiểu</a:t>
            </a:r>
            <a:r>
              <a:rPr lang="en-US" sz="1800">
                <a:solidFill>
                  <a:schemeClr val="tx1"/>
                </a:solidFill>
              </a:rPr>
              <a:t> </a:t>
            </a:r>
            <a:r>
              <a:rPr lang="en-US" sz="1800" err="1">
                <a:solidFill>
                  <a:schemeClr val="tx1"/>
                </a:solidFill>
              </a:rPr>
              <a:t>lý</a:t>
            </a:r>
            <a:r>
              <a:rPr lang="en-US" sz="1800">
                <a:solidFill>
                  <a:schemeClr val="tx1"/>
                </a:solidFill>
              </a:rPr>
              <a:t> </a:t>
            </a:r>
            <a:r>
              <a:rPr lang="en-US" sz="1800" err="1">
                <a:solidFill>
                  <a:schemeClr val="tx1"/>
                </a:solidFill>
              </a:rPr>
              <a:t>thuyết</a:t>
            </a:r>
            <a:r>
              <a:rPr lang="en-US" sz="1800">
                <a:solidFill>
                  <a:schemeClr val="tx1"/>
                </a:solidFill>
              </a:rPr>
              <a:t> </a:t>
            </a:r>
            <a:r>
              <a:rPr lang="en-US" sz="1800" err="1">
                <a:solidFill>
                  <a:schemeClr val="tx1"/>
                </a:solidFill>
              </a:rPr>
              <a:t>về</a:t>
            </a:r>
            <a:r>
              <a:rPr lang="en-US" sz="1800">
                <a:solidFill>
                  <a:schemeClr val="tx1"/>
                </a:solidFill>
              </a:rPr>
              <a:t> </a:t>
            </a:r>
            <a:r>
              <a:rPr lang="en-US" sz="1800" err="1">
                <a:solidFill>
                  <a:schemeClr val="tx1"/>
                </a:solidFill>
              </a:rPr>
              <a:t>pfSense</a:t>
            </a:r>
            <a:r>
              <a:rPr lang="en-US" sz="1800">
                <a:solidFill>
                  <a:schemeClr val="tx1"/>
                </a:solidFill>
              </a:rPr>
              <a:t> </a:t>
            </a:r>
            <a:r>
              <a:rPr lang="en-US" sz="1800" err="1">
                <a:solidFill>
                  <a:schemeClr val="tx1"/>
                </a:solidFill>
              </a:rPr>
              <a:t>và</a:t>
            </a:r>
            <a:r>
              <a:rPr lang="en-US" sz="1800">
                <a:solidFill>
                  <a:schemeClr val="tx1"/>
                </a:solidFill>
              </a:rPr>
              <a:t> Suricata.</a:t>
            </a:r>
          </a:p>
          <a:p>
            <a:pPr marL="285750" lvl="0" indent="-285750" algn="l" rtl="0">
              <a:lnSpc>
                <a:spcPct val="150000"/>
              </a:lnSpc>
              <a:spcBef>
                <a:spcPts val="0"/>
              </a:spcBef>
              <a:spcAft>
                <a:spcPts val="0"/>
              </a:spcAft>
              <a:buFont typeface="Arial" panose="020B0604020202020204" pitchFamily="34" charset="0"/>
              <a:buChar char="•"/>
            </a:pPr>
            <a:r>
              <a:rPr lang="en-US" sz="1800" err="1">
                <a:solidFill>
                  <a:schemeClr val="tx1"/>
                </a:solidFill>
              </a:rPr>
              <a:t>Triển</a:t>
            </a:r>
            <a:r>
              <a:rPr lang="en-US" sz="1800">
                <a:solidFill>
                  <a:schemeClr val="tx1"/>
                </a:solidFill>
              </a:rPr>
              <a:t> </a:t>
            </a:r>
            <a:r>
              <a:rPr lang="en-US" sz="1800" err="1">
                <a:solidFill>
                  <a:schemeClr val="tx1"/>
                </a:solidFill>
              </a:rPr>
              <a:t>khai</a:t>
            </a:r>
            <a:r>
              <a:rPr lang="en-US" sz="1800">
                <a:solidFill>
                  <a:schemeClr val="tx1"/>
                </a:solidFill>
              </a:rPr>
              <a:t> </a:t>
            </a:r>
            <a:r>
              <a:rPr lang="en-US" sz="1800" err="1">
                <a:solidFill>
                  <a:schemeClr val="tx1"/>
                </a:solidFill>
              </a:rPr>
              <a:t>hệ</a:t>
            </a:r>
            <a:r>
              <a:rPr lang="en-US" sz="1800">
                <a:solidFill>
                  <a:schemeClr val="tx1"/>
                </a:solidFill>
              </a:rPr>
              <a:t> </a:t>
            </a:r>
            <a:r>
              <a:rPr lang="en-US" sz="1800" err="1">
                <a:solidFill>
                  <a:schemeClr val="tx1"/>
                </a:solidFill>
              </a:rPr>
              <a:t>thống</a:t>
            </a:r>
            <a:r>
              <a:rPr lang="en-US" sz="1800">
                <a:solidFill>
                  <a:schemeClr val="tx1"/>
                </a:solidFill>
              </a:rPr>
              <a:t> </a:t>
            </a:r>
            <a:r>
              <a:rPr lang="en-US" sz="1800" err="1">
                <a:solidFill>
                  <a:schemeClr val="tx1"/>
                </a:solidFill>
              </a:rPr>
              <a:t>mạng</a:t>
            </a:r>
            <a:r>
              <a:rPr lang="en-US" sz="1800">
                <a:solidFill>
                  <a:schemeClr val="tx1"/>
                </a:solidFill>
              </a:rPr>
              <a:t> </a:t>
            </a:r>
            <a:r>
              <a:rPr lang="en-US" sz="1800" err="1">
                <a:solidFill>
                  <a:schemeClr val="tx1"/>
                </a:solidFill>
              </a:rPr>
              <a:t>đơn</a:t>
            </a:r>
            <a:r>
              <a:rPr lang="en-US" sz="1800">
                <a:solidFill>
                  <a:schemeClr val="tx1"/>
                </a:solidFill>
              </a:rPr>
              <a:t> </a:t>
            </a:r>
            <a:r>
              <a:rPr lang="en-US" sz="1800" err="1">
                <a:solidFill>
                  <a:schemeClr val="tx1"/>
                </a:solidFill>
              </a:rPr>
              <a:t>giản</a:t>
            </a:r>
            <a:r>
              <a:rPr lang="en-US" sz="1800">
                <a:solidFill>
                  <a:schemeClr val="tx1"/>
                </a:solidFill>
              </a:rPr>
              <a:t> </a:t>
            </a:r>
            <a:r>
              <a:rPr lang="en-US" sz="1800" err="1">
                <a:solidFill>
                  <a:schemeClr val="tx1"/>
                </a:solidFill>
              </a:rPr>
              <a:t>tích</a:t>
            </a:r>
            <a:r>
              <a:rPr lang="en-US" sz="1800">
                <a:solidFill>
                  <a:schemeClr val="tx1"/>
                </a:solidFill>
              </a:rPr>
              <a:t> </a:t>
            </a:r>
            <a:r>
              <a:rPr lang="en-US" sz="1800" err="1">
                <a:solidFill>
                  <a:schemeClr val="tx1"/>
                </a:solidFill>
              </a:rPr>
              <a:t>hợp</a:t>
            </a:r>
            <a:r>
              <a:rPr lang="en-US" sz="1800">
                <a:solidFill>
                  <a:schemeClr val="tx1"/>
                </a:solidFill>
              </a:rPr>
              <a:t> </a:t>
            </a:r>
            <a:r>
              <a:rPr lang="en-US" sz="1800" err="1">
                <a:solidFill>
                  <a:schemeClr val="tx1"/>
                </a:solidFill>
              </a:rPr>
              <a:t>pfSense</a:t>
            </a:r>
            <a:r>
              <a:rPr lang="en-US" sz="1800">
                <a:solidFill>
                  <a:schemeClr val="tx1"/>
                </a:solidFill>
              </a:rPr>
              <a:t> </a:t>
            </a:r>
            <a:r>
              <a:rPr lang="en-US" sz="1800" err="1">
                <a:solidFill>
                  <a:schemeClr val="tx1"/>
                </a:solidFill>
              </a:rPr>
              <a:t>và</a:t>
            </a:r>
            <a:r>
              <a:rPr lang="en-US" sz="1800">
                <a:solidFill>
                  <a:schemeClr val="tx1"/>
                </a:solidFill>
              </a:rPr>
              <a:t> Suricata</a:t>
            </a:r>
          </a:p>
          <a:p>
            <a:pPr marL="285750" lvl="0" indent="-285750" algn="l" rtl="0">
              <a:lnSpc>
                <a:spcPct val="150000"/>
              </a:lnSpc>
              <a:spcBef>
                <a:spcPts val="0"/>
              </a:spcBef>
              <a:spcAft>
                <a:spcPts val="0"/>
              </a:spcAft>
              <a:buFont typeface="Arial" panose="020B0604020202020204" pitchFamily="34" charset="0"/>
              <a:buChar char="•"/>
            </a:pPr>
            <a:r>
              <a:rPr lang="en-US" sz="1800" err="1">
                <a:solidFill>
                  <a:schemeClr val="tx1"/>
                </a:solidFill>
              </a:rPr>
              <a:t>Thực</a:t>
            </a:r>
            <a:r>
              <a:rPr lang="en-US" sz="1800">
                <a:solidFill>
                  <a:schemeClr val="tx1"/>
                </a:solidFill>
              </a:rPr>
              <a:t> </a:t>
            </a:r>
            <a:r>
              <a:rPr lang="en-US" sz="1800" err="1">
                <a:solidFill>
                  <a:schemeClr val="tx1"/>
                </a:solidFill>
              </a:rPr>
              <a:t>hiện</a:t>
            </a:r>
            <a:r>
              <a:rPr lang="en-US" sz="1800">
                <a:solidFill>
                  <a:schemeClr val="tx1"/>
                </a:solidFill>
              </a:rPr>
              <a:t> 5 </a:t>
            </a:r>
            <a:r>
              <a:rPr lang="en-US" sz="1800" err="1">
                <a:solidFill>
                  <a:schemeClr val="tx1"/>
                </a:solidFill>
              </a:rPr>
              <a:t>kịch</a:t>
            </a:r>
            <a:r>
              <a:rPr lang="en-US" sz="1800">
                <a:solidFill>
                  <a:schemeClr val="tx1"/>
                </a:solidFill>
              </a:rPr>
              <a:t> </a:t>
            </a:r>
            <a:r>
              <a:rPr lang="en-US" sz="1800" err="1">
                <a:solidFill>
                  <a:schemeClr val="tx1"/>
                </a:solidFill>
              </a:rPr>
              <a:t>bản</a:t>
            </a:r>
            <a:r>
              <a:rPr lang="en-US" sz="1800">
                <a:solidFill>
                  <a:schemeClr val="tx1"/>
                </a:solidFill>
              </a:rPr>
              <a:t> </a:t>
            </a:r>
            <a:r>
              <a:rPr lang="en-US" sz="1800" err="1">
                <a:solidFill>
                  <a:schemeClr val="tx1"/>
                </a:solidFill>
              </a:rPr>
              <a:t>tấn</a:t>
            </a:r>
            <a:r>
              <a:rPr lang="en-US" sz="1800">
                <a:solidFill>
                  <a:schemeClr val="tx1"/>
                </a:solidFill>
              </a:rPr>
              <a:t> </a:t>
            </a:r>
            <a:r>
              <a:rPr lang="en-US" sz="1800" err="1">
                <a:solidFill>
                  <a:schemeClr val="tx1"/>
                </a:solidFill>
              </a:rPr>
              <a:t>công</a:t>
            </a:r>
            <a:r>
              <a:rPr lang="en-US" sz="1800">
                <a:solidFill>
                  <a:schemeClr val="tx1"/>
                </a:solidFill>
              </a:rPr>
              <a:t> </a:t>
            </a:r>
            <a:r>
              <a:rPr lang="en-US" sz="1800" err="1">
                <a:solidFill>
                  <a:schemeClr val="tx1"/>
                </a:solidFill>
              </a:rPr>
              <a:t>vào</a:t>
            </a:r>
            <a:r>
              <a:rPr lang="en-US" sz="1800">
                <a:solidFill>
                  <a:schemeClr val="tx1"/>
                </a:solidFill>
              </a:rPr>
              <a:t> </a:t>
            </a:r>
            <a:r>
              <a:rPr lang="en-US" sz="1800" err="1">
                <a:solidFill>
                  <a:schemeClr val="tx1"/>
                </a:solidFill>
              </a:rPr>
              <a:t>hệ</a:t>
            </a:r>
            <a:r>
              <a:rPr lang="en-US" sz="1800">
                <a:solidFill>
                  <a:schemeClr val="tx1"/>
                </a:solidFill>
              </a:rPr>
              <a:t> </a:t>
            </a:r>
            <a:r>
              <a:rPr lang="en-US" sz="1800" err="1">
                <a:solidFill>
                  <a:schemeClr val="tx1"/>
                </a:solidFill>
              </a:rPr>
              <a:t>thống</a:t>
            </a:r>
            <a:r>
              <a:rPr lang="en-US" sz="1800">
                <a:solidFill>
                  <a:schemeClr val="tx1"/>
                </a:solidFill>
              </a:rPr>
              <a:t> </a:t>
            </a:r>
            <a:r>
              <a:rPr lang="en-US" sz="1800" err="1">
                <a:solidFill>
                  <a:schemeClr val="tx1"/>
                </a:solidFill>
              </a:rPr>
              <a:t>mạng</a:t>
            </a:r>
            <a:r>
              <a:rPr lang="en-US" sz="1800">
                <a:solidFill>
                  <a:schemeClr val="tx1"/>
                </a:solidFill>
              </a:rPr>
              <a:t> </a:t>
            </a:r>
            <a:r>
              <a:rPr lang="en-US" sz="1800" err="1">
                <a:solidFill>
                  <a:schemeClr val="tx1"/>
                </a:solidFill>
              </a:rPr>
              <a:t>để</a:t>
            </a:r>
            <a:r>
              <a:rPr lang="en-US" sz="1800">
                <a:solidFill>
                  <a:schemeClr val="tx1"/>
                </a:solidFill>
              </a:rPr>
              <a:t> </a:t>
            </a:r>
            <a:r>
              <a:rPr lang="en-US" sz="1800" err="1">
                <a:solidFill>
                  <a:schemeClr val="tx1"/>
                </a:solidFill>
              </a:rPr>
              <a:t>kiểm</a:t>
            </a:r>
            <a:r>
              <a:rPr lang="en-US" sz="1800">
                <a:solidFill>
                  <a:schemeClr val="tx1"/>
                </a:solidFill>
              </a:rPr>
              <a:t> </a:t>
            </a:r>
            <a:r>
              <a:rPr lang="en-US" sz="1800" err="1">
                <a:solidFill>
                  <a:schemeClr val="tx1"/>
                </a:solidFill>
              </a:rPr>
              <a:t>thử</a:t>
            </a:r>
            <a:r>
              <a:rPr lang="en-US" sz="1800">
                <a:solidFill>
                  <a:schemeClr val="tx1"/>
                </a:solidFill>
              </a:rPr>
              <a:t> </a:t>
            </a:r>
            <a:r>
              <a:rPr lang="en-US" sz="1800" err="1">
                <a:solidFill>
                  <a:schemeClr val="tx1"/>
                </a:solidFill>
              </a:rPr>
              <a:t>hệ</a:t>
            </a:r>
            <a:r>
              <a:rPr lang="en-US" sz="1800">
                <a:solidFill>
                  <a:schemeClr val="tx1"/>
                </a:solidFill>
              </a:rPr>
              <a:t> </a:t>
            </a:r>
            <a:r>
              <a:rPr lang="en-US" sz="1800" err="1">
                <a:solidFill>
                  <a:schemeClr val="tx1"/>
                </a:solidFill>
              </a:rPr>
              <a:t>thống</a:t>
            </a:r>
            <a:r>
              <a:rPr lang="en-US" sz="1800">
                <a:solidFill>
                  <a:schemeClr val="tx1"/>
                </a:solidFill>
              </a:rPr>
              <a:t> IDPS</a:t>
            </a:r>
            <a:br>
              <a:rPr lang="en-US" sz="1800">
                <a:solidFill>
                  <a:schemeClr val="tx1"/>
                </a:solidFill>
              </a:rPr>
            </a:br>
            <a:endParaRPr lang="en-US" sz="1800">
              <a:solidFill>
                <a:schemeClr val="tx1"/>
              </a:solidFill>
            </a:endParaRPr>
          </a:p>
          <a:p>
            <a:pPr marL="0" lvl="0" indent="0" algn="l" rtl="0">
              <a:lnSpc>
                <a:spcPct val="150000"/>
              </a:lnSpc>
              <a:spcBef>
                <a:spcPts val="0"/>
              </a:spcBef>
              <a:spcAft>
                <a:spcPts val="0"/>
              </a:spcAft>
            </a:pPr>
            <a:r>
              <a:rPr lang="en-US" sz="1800">
                <a:solidFill>
                  <a:schemeClr val="tx1"/>
                </a:solidFill>
              </a:rPr>
              <a:t> </a:t>
            </a:r>
          </a:p>
        </p:txBody>
      </p:sp>
      <p:sp>
        <p:nvSpPr>
          <p:cNvPr id="335" name="Google Shape;335;p34"/>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cxnSp>
        <p:nvCxnSpPr>
          <p:cNvPr id="336" name="Google Shape;336;p34"/>
          <p:cNvCxnSpPr/>
          <p:nvPr/>
        </p:nvCxnSpPr>
        <p:spPr>
          <a:xfrm>
            <a:off x="1075300" y="552550"/>
            <a:ext cx="49050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4"/>
          <p:cNvSpPr txBox="1">
            <a:spLocks noGrp="1"/>
          </p:cNvSpPr>
          <p:nvPr>
            <p:ph type="ctrTitle" idx="4294967295"/>
          </p:nvPr>
        </p:nvSpPr>
        <p:spPr>
          <a:xfrm rot="-5400000">
            <a:off x="-2568425" y="2229353"/>
            <a:ext cx="5735700" cy="2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0">
                <a:latin typeface="Sarabun Light"/>
                <a:ea typeface="Sarabun Light"/>
                <a:cs typeface="Sarabun Light"/>
                <a:sym typeface="Sarabun Light"/>
              </a:rPr>
              <a:t>TEMPLATES WITH WORDARTS	TEMPLATES WITH WORDARTS	TEMPLATES WITH WORDARTS</a:t>
            </a:r>
            <a:endParaRPr sz="900" b="0">
              <a:latin typeface="Sarabun Light"/>
              <a:ea typeface="Sarabun Light"/>
              <a:cs typeface="Sarabun Light"/>
              <a:sym typeface="Sarabun Light"/>
            </a:endParaRPr>
          </a:p>
        </p:txBody>
      </p:sp>
      <p:grpSp>
        <p:nvGrpSpPr>
          <p:cNvPr id="338" name="Google Shape;338;p34"/>
          <p:cNvGrpSpPr/>
          <p:nvPr/>
        </p:nvGrpSpPr>
        <p:grpSpPr>
          <a:xfrm>
            <a:off x="8317048" y="4557853"/>
            <a:ext cx="485650" cy="73875"/>
            <a:chOff x="8317048" y="4557853"/>
            <a:chExt cx="485650" cy="73875"/>
          </a:xfrm>
        </p:grpSpPr>
        <p:sp>
          <p:nvSpPr>
            <p:cNvPr id="339" name="Google Shape;339;p34"/>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4"/>
          <p:cNvSpPr txBox="1">
            <a:spLocks noGrp="1"/>
          </p:cNvSpPr>
          <p:nvPr>
            <p:ph type="sldNum" idx="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
        <p:nvSpPr>
          <p:cNvPr id="344" name="Google Shape;344;p34"/>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Kết luận</a:t>
            </a:r>
            <a:endParaRPr/>
          </a:p>
        </p:txBody>
      </p:sp>
      <p:cxnSp>
        <p:nvCxnSpPr>
          <p:cNvPr id="346" name="Google Shape;346;p34"/>
          <p:cNvCxnSpPr/>
          <p:nvPr/>
        </p:nvCxnSpPr>
        <p:spPr>
          <a:xfrm>
            <a:off x="1075300" y="1173425"/>
            <a:ext cx="4905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616872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a:spLocks noGrp="1"/>
          </p:cNvSpPr>
          <p:nvPr>
            <p:ph type="subTitle" idx="1"/>
          </p:nvPr>
        </p:nvSpPr>
        <p:spPr>
          <a:xfrm>
            <a:off x="986500" y="1365428"/>
            <a:ext cx="7451400" cy="3074301"/>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US" sz="1800" err="1">
                <a:solidFill>
                  <a:schemeClr val="tx1"/>
                </a:solidFill>
              </a:rPr>
              <a:t>Mô</a:t>
            </a:r>
            <a:r>
              <a:rPr lang="en-US" sz="1800">
                <a:solidFill>
                  <a:schemeClr val="tx1"/>
                </a:solidFill>
              </a:rPr>
              <a:t> </a:t>
            </a:r>
            <a:r>
              <a:rPr lang="en-US" sz="1800" err="1">
                <a:solidFill>
                  <a:schemeClr val="tx1"/>
                </a:solidFill>
              </a:rPr>
              <a:t>hình</a:t>
            </a:r>
            <a:r>
              <a:rPr lang="en-US" sz="1800">
                <a:solidFill>
                  <a:schemeClr val="tx1"/>
                </a:solidFill>
              </a:rPr>
              <a:t> </a:t>
            </a:r>
            <a:r>
              <a:rPr lang="en-US" sz="1800" err="1">
                <a:solidFill>
                  <a:schemeClr val="tx1"/>
                </a:solidFill>
              </a:rPr>
              <a:t>còn</a:t>
            </a:r>
            <a:r>
              <a:rPr lang="en-US" sz="1800">
                <a:solidFill>
                  <a:schemeClr val="tx1"/>
                </a:solidFill>
              </a:rPr>
              <a:t> </a:t>
            </a:r>
            <a:r>
              <a:rPr lang="en-US" sz="1800" err="1">
                <a:solidFill>
                  <a:schemeClr val="tx1"/>
                </a:solidFill>
              </a:rPr>
              <a:t>tương</a:t>
            </a:r>
            <a:r>
              <a:rPr lang="en-US" sz="1800">
                <a:solidFill>
                  <a:schemeClr val="tx1"/>
                </a:solidFill>
              </a:rPr>
              <a:t> </a:t>
            </a:r>
            <a:r>
              <a:rPr lang="en-US" sz="1800" err="1">
                <a:solidFill>
                  <a:schemeClr val="tx1"/>
                </a:solidFill>
              </a:rPr>
              <a:t>đối</a:t>
            </a:r>
            <a:r>
              <a:rPr lang="en-US" sz="1800">
                <a:solidFill>
                  <a:schemeClr val="tx1"/>
                </a:solidFill>
              </a:rPr>
              <a:t> </a:t>
            </a:r>
            <a:r>
              <a:rPr lang="en-US" sz="1800" err="1">
                <a:solidFill>
                  <a:schemeClr val="tx1"/>
                </a:solidFill>
              </a:rPr>
              <a:t>đơn</a:t>
            </a:r>
            <a:r>
              <a:rPr lang="en-US" sz="1800">
                <a:solidFill>
                  <a:schemeClr val="tx1"/>
                </a:solidFill>
              </a:rPr>
              <a:t> </a:t>
            </a:r>
            <a:r>
              <a:rPr lang="en-US" sz="1800" err="1">
                <a:solidFill>
                  <a:schemeClr val="tx1"/>
                </a:solidFill>
              </a:rPr>
              <a:t>giản</a:t>
            </a:r>
            <a:endParaRPr lang="en-US" sz="1800">
              <a:solidFill>
                <a:schemeClr val="tx1"/>
              </a:solidFill>
            </a:endParaRPr>
          </a:p>
          <a:p>
            <a:pPr marL="285750" lvl="0" indent="-285750" algn="just" rtl="0">
              <a:lnSpc>
                <a:spcPct val="150000"/>
              </a:lnSpc>
              <a:spcBef>
                <a:spcPts val="0"/>
              </a:spcBef>
              <a:spcAft>
                <a:spcPts val="0"/>
              </a:spcAft>
              <a:buFont typeface="Arial" panose="020B0604020202020204" pitchFamily="34" charset="0"/>
              <a:buChar char="•"/>
            </a:pPr>
            <a:r>
              <a:rPr lang="en-US" sz="1800" err="1">
                <a:solidFill>
                  <a:schemeClr val="tx1"/>
                </a:solidFill>
              </a:rPr>
              <a:t>Hệ</a:t>
            </a:r>
            <a:r>
              <a:rPr lang="en-US" sz="1800">
                <a:solidFill>
                  <a:schemeClr val="tx1"/>
                </a:solidFill>
              </a:rPr>
              <a:t> </a:t>
            </a:r>
            <a:r>
              <a:rPr lang="en-US" sz="1800" err="1">
                <a:solidFill>
                  <a:schemeClr val="tx1"/>
                </a:solidFill>
              </a:rPr>
              <a:t>thống</a:t>
            </a:r>
            <a:r>
              <a:rPr lang="en-US" sz="1800">
                <a:solidFill>
                  <a:schemeClr val="tx1"/>
                </a:solidFill>
              </a:rPr>
              <a:t> </a:t>
            </a:r>
            <a:r>
              <a:rPr lang="en-US" sz="1800" err="1">
                <a:solidFill>
                  <a:schemeClr val="tx1"/>
                </a:solidFill>
              </a:rPr>
              <a:t>có</a:t>
            </a:r>
            <a:r>
              <a:rPr lang="en-US" sz="1800">
                <a:solidFill>
                  <a:schemeClr val="tx1"/>
                </a:solidFill>
              </a:rPr>
              <a:t> </a:t>
            </a:r>
            <a:r>
              <a:rPr lang="en-US" sz="1800" err="1">
                <a:solidFill>
                  <a:schemeClr val="tx1"/>
                </a:solidFill>
              </a:rPr>
              <a:t>thể</a:t>
            </a:r>
            <a:r>
              <a:rPr lang="en-US" sz="1800">
                <a:solidFill>
                  <a:schemeClr val="tx1"/>
                </a:solidFill>
              </a:rPr>
              <a:t> </a:t>
            </a:r>
            <a:r>
              <a:rPr lang="en-US" sz="1800" err="1">
                <a:solidFill>
                  <a:schemeClr val="tx1"/>
                </a:solidFill>
              </a:rPr>
              <a:t>gặp</a:t>
            </a:r>
            <a:r>
              <a:rPr lang="en-US" sz="1800">
                <a:solidFill>
                  <a:schemeClr val="tx1"/>
                </a:solidFill>
              </a:rPr>
              <a:t> </a:t>
            </a:r>
            <a:r>
              <a:rPr lang="en-US" sz="1800" err="1">
                <a:solidFill>
                  <a:schemeClr val="tx1"/>
                </a:solidFill>
              </a:rPr>
              <a:t>phải</a:t>
            </a:r>
            <a:r>
              <a:rPr lang="en-US" sz="1800">
                <a:solidFill>
                  <a:schemeClr val="tx1"/>
                </a:solidFill>
              </a:rPr>
              <a:t> </a:t>
            </a:r>
            <a:r>
              <a:rPr lang="en-US" sz="1800" err="1">
                <a:solidFill>
                  <a:schemeClr val="tx1"/>
                </a:solidFill>
              </a:rPr>
              <a:t>tình</a:t>
            </a:r>
            <a:r>
              <a:rPr lang="en-US" sz="1800">
                <a:solidFill>
                  <a:schemeClr val="tx1"/>
                </a:solidFill>
              </a:rPr>
              <a:t> </a:t>
            </a:r>
            <a:r>
              <a:rPr lang="en-US" sz="1800" err="1">
                <a:solidFill>
                  <a:schemeClr val="tx1"/>
                </a:solidFill>
              </a:rPr>
              <a:t>trạng</a:t>
            </a:r>
            <a:r>
              <a:rPr lang="en-US" sz="1800">
                <a:solidFill>
                  <a:schemeClr val="tx1"/>
                </a:solidFill>
              </a:rPr>
              <a:t> </a:t>
            </a:r>
            <a:r>
              <a:rPr lang="en-US" sz="1800" err="1">
                <a:solidFill>
                  <a:schemeClr val="tx1"/>
                </a:solidFill>
              </a:rPr>
              <a:t>báo</a:t>
            </a:r>
            <a:r>
              <a:rPr lang="en-US" sz="1800">
                <a:solidFill>
                  <a:schemeClr val="tx1"/>
                </a:solidFill>
              </a:rPr>
              <a:t> </a:t>
            </a:r>
            <a:r>
              <a:rPr lang="en-US" sz="1800" err="1">
                <a:solidFill>
                  <a:schemeClr val="tx1"/>
                </a:solidFill>
              </a:rPr>
              <a:t>động</a:t>
            </a:r>
            <a:r>
              <a:rPr lang="en-US" sz="1800">
                <a:solidFill>
                  <a:schemeClr val="tx1"/>
                </a:solidFill>
              </a:rPr>
              <a:t> </a:t>
            </a:r>
            <a:r>
              <a:rPr lang="en-US" sz="1800" err="1">
                <a:solidFill>
                  <a:schemeClr val="tx1"/>
                </a:solidFill>
              </a:rPr>
              <a:t>sai</a:t>
            </a:r>
            <a:r>
              <a:rPr lang="en-US" sz="1800">
                <a:solidFill>
                  <a:schemeClr val="tx1"/>
                </a:solidFill>
              </a:rPr>
              <a:t> (false positives) </a:t>
            </a:r>
            <a:r>
              <a:rPr lang="en-US" sz="1800" err="1">
                <a:solidFill>
                  <a:schemeClr val="tx1"/>
                </a:solidFill>
              </a:rPr>
              <a:t>hoặc</a:t>
            </a:r>
            <a:r>
              <a:rPr lang="en-US" sz="1800">
                <a:solidFill>
                  <a:schemeClr val="tx1"/>
                </a:solidFill>
              </a:rPr>
              <a:t> </a:t>
            </a:r>
            <a:r>
              <a:rPr lang="en-US" sz="1800" err="1">
                <a:solidFill>
                  <a:schemeClr val="tx1"/>
                </a:solidFill>
              </a:rPr>
              <a:t>bỏ</a:t>
            </a:r>
            <a:r>
              <a:rPr lang="en-US" sz="1800">
                <a:solidFill>
                  <a:schemeClr val="tx1"/>
                </a:solidFill>
              </a:rPr>
              <a:t> </a:t>
            </a:r>
            <a:r>
              <a:rPr lang="en-US" sz="1800" err="1">
                <a:solidFill>
                  <a:schemeClr val="tx1"/>
                </a:solidFill>
              </a:rPr>
              <a:t>sót</a:t>
            </a:r>
            <a:r>
              <a:rPr lang="en-US" sz="1800">
                <a:solidFill>
                  <a:schemeClr val="tx1"/>
                </a:solidFill>
              </a:rPr>
              <a:t> </a:t>
            </a:r>
            <a:r>
              <a:rPr lang="en-US" sz="1800" err="1">
                <a:solidFill>
                  <a:schemeClr val="tx1"/>
                </a:solidFill>
              </a:rPr>
              <a:t>các</a:t>
            </a:r>
            <a:r>
              <a:rPr lang="en-US" sz="1800">
                <a:solidFill>
                  <a:schemeClr val="tx1"/>
                </a:solidFill>
              </a:rPr>
              <a:t> </a:t>
            </a:r>
            <a:r>
              <a:rPr lang="en-US" sz="1800" err="1">
                <a:solidFill>
                  <a:schemeClr val="tx1"/>
                </a:solidFill>
              </a:rPr>
              <a:t>cuộc</a:t>
            </a:r>
            <a:r>
              <a:rPr lang="en-US" sz="1800">
                <a:solidFill>
                  <a:schemeClr val="tx1"/>
                </a:solidFill>
              </a:rPr>
              <a:t> </a:t>
            </a:r>
            <a:r>
              <a:rPr lang="en-US" sz="1800" err="1">
                <a:solidFill>
                  <a:schemeClr val="tx1"/>
                </a:solidFill>
              </a:rPr>
              <a:t>tấn</a:t>
            </a:r>
            <a:r>
              <a:rPr lang="en-US" sz="1800">
                <a:solidFill>
                  <a:schemeClr val="tx1"/>
                </a:solidFill>
              </a:rPr>
              <a:t> </a:t>
            </a:r>
            <a:r>
              <a:rPr lang="en-US" sz="1800" err="1">
                <a:solidFill>
                  <a:schemeClr val="tx1"/>
                </a:solidFill>
              </a:rPr>
              <a:t>công</a:t>
            </a:r>
            <a:r>
              <a:rPr lang="en-US" sz="1800">
                <a:solidFill>
                  <a:schemeClr val="tx1"/>
                </a:solidFill>
              </a:rPr>
              <a:t> </a:t>
            </a:r>
            <a:r>
              <a:rPr lang="en-US" sz="1800" err="1">
                <a:solidFill>
                  <a:schemeClr val="tx1"/>
                </a:solidFill>
              </a:rPr>
              <a:t>thực</a:t>
            </a:r>
            <a:r>
              <a:rPr lang="en-US" sz="1800">
                <a:solidFill>
                  <a:schemeClr val="tx1"/>
                </a:solidFill>
              </a:rPr>
              <a:t> </a:t>
            </a:r>
            <a:r>
              <a:rPr lang="en-US" sz="1800" err="1">
                <a:solidFill>
                  <a:schemeClr val="tx1"/>
                </a:solidFill>
              </a:rPr>
              <a:t>sự</a:t>
            </a:r>
            <a:r>
              <a:rPr lang="en-US" sz="1800">
                <a:solidFill>
                  <a:schemeClr val="tx1"/>
                </a:solidFill>
              </a:rPr>
              <a:t> (false negatives)</a:t>
            </a:r>
          </a:p>
          <a:p>
            <a:pPr marL="285750" lvl="0" indent="-285750" algn="just" rtl="0">
              <a:lnSpc>
                <a:spcPct val="150000"/>
              </a:lnSpc>
              <a:spcBef>
                <a:spcPts val="0"/>
              </a:spcBef>
              <a:spcAft>
                <a:spcPts val="0"/>
              </a:spcAft>
              <a:buFont typeface="Arial" panose="020B0604020202020204" pitchFamily="34" charset="0"/>
              <a:buChar char="•"/>
            </a:pPr>
            <a:r>
              <a:rPr lang="vi-VN" sz="1800">
                <a:solidFill>
                  <a:schemeClr val="tx1"/>
                </a:solidFill>
              </a:rPr>
              <a:t>Hệ thống IDPS có thể gặp khó khăn trong việc tích hợp với các thiết bị mạng và bảo mật khác nếu không có sự tương thích tốt. </a:t>
            </a:r>
            <a:endParaRPr lang="en-US" sz="1800">
              <a:solidFill>
                <a:schemeClr val="tx1"/>
              </a:solidFill>
            </a:endParaRPr>
          </a:p>
          <a:p>
            <a:pPr marL="285750" lvl="0" indent="-285750" algn="just" rtl="0">
              <a:lnSpc>
                <a:spcPct val="150000"/>
              </a:lnSpc>
              <a:spcBef>
                <a:spcPts val="0"/>
              </a:spcBef>
              <a:spcAft>
                <a:spcPts val="0"/>
              </a:spcAft>
              <a:buFont typeface="Arial" panose="020B0604020202020204" pitchFamily="34" charset="0"/>
              <a:buChar char="•"/>
            </a:pPr>
            <a:r>
              <a:rPr lang="en-US" sz="1800" err="1">
                <a:solidFill>
                  <a:schemeClr val="tx1"/>
                </a:solidFill>
              </a:rPr>
              <a:t>Cấu</a:t>
            </a:r>
            <a:r>
              <a:rPr lang="en-US" sz="1800">
                <a:solidFill>
                  <a:schemeClr val="tx1"/>
                </a:solidFill>
              </a:rPr>
              <a:t> </a:t>
            </a:r>
            <a:r>
              <a:rPr lang="en-US" sz="1800" err="1">
                <a:solidFill>
                  <a:schemeClr val="tx1"/>
                </a:solidFill>
              </a:rPr>
              <a:t>hình</a:t>
            </a:r>
            <a:r>
              <a:rPr lang="en-US" sz="1800">
                <a:solidFill>
                  <a:schemeClr val="tx1"/>
                </a:solidFill>
              </a:rPr>
              <a:t> </a:t>
            </a:r>
            <a:r>
              <a:rPr lang="en-US" sz="1800" err="1">
                <a:solidFill>
                  <a:schemeClr val="tx1"/>
                </a:solidFill>
              </a:rPr>
              <a:t>và</a:t>
            </a:r>
            <a:r>
              <a:rPr lang="en-US" sz="1800">
                <a:solidFill>
                  <a:schemeClr val="tx1"/>
                </a:solidFill>
              </a:rPr>
              <a:t> </a:t>
            </a:r>
            <a:r>
              <a:rPr lang="en-US" sz="1800" err="1">
                <a:solidFill>
                  <a:schemeClr val="tx1"/>
                </a:solidFill>
              </a:rPr>
              <a:t>cài</a:t>
            </a:r>
            <a:r>
              <a:rPr lang="en-US" sz="1800">
                <a:solidFill>
                  <a:schemeClr val="tx1"/>
                </a:solidFill>
              </a:rPr>
              <a:t> </a:t>
            </a:r>
            <a:r>
              <a:rPr lang="en-US" sz="1800" err="1">
                <a:solidFill>
                  <a:schemeClr val="tx1"/>
                </a:solidFill>
              </a:rPr>
              <a:t>đặt</a:t>
            </a:r>
            <a:r>
              <a:rPr lang="en-US" sz="1800">
                <a:solidFill>
                  <a:schemeClr val="tx1"/>
                </a:solidFill>
              </a:rPr>
              <a:t> </a:t>
            </a:r>
            <a:r>
              <a:rPr lang="en-US" sz="1800" err="1">
                <a:solidFill>
                  <a:schemeClr val="tx1"/>
                </a:solidFill>
              </a:rPr>
              <a:t>phức</a:t>
            </a:r>
            <a:r>
              <a:rPr lang="en-US" sz="1800">
                <a:solidFill>
                  <a:schemeClr val="tx1"/>
                </a:solidFill>
              </a:rPr>
              <a:t> </a:t>
            </a:r>
            <a:r>
              <a:rPr lang="en-US" sz="1800" err="1">
                <a:solidFill>
                  <a:schemeClr val="tx1"/>
                </a:solidFill>
              </a:rPr>
              <a:t>tạp</a:t>
            </a:r>
            <a:r>
              <a:rPr lang="en-US" sz="1800">
                <a:solidFill>
                  <a:schemeClr val="tx1"/>
                </a:solidFill>
              </a:rPr>
              <a:t>, </a:t>
            </a:r>
            <a:r>
              <a:rPr lang="en-US" sz="1800" err="1">
                <a:solidFill>
                  <a:schemeClr val="tx1"/>
                </a:solidFill>
              </a:rPr>
              <a:t>cần</a:t>
            </a:r>
            <a:r>
              <a:rPr lang="en-US" sz="1800">
                <a:solidFill>
                  <a:schemeClr val="tx1"/>
                </a:solidFill>
              </a:rPr>
              <a:t> </a:t>
            </a:r>
            <a:r>
              <a:rPr lang="en-US" sz="1800" err="1">
                <a:solidFill>
                  <a:schemeClr val="tx1"/>
                </a:solidFill>
              </a:rPr>
              <a:t>nhiều</a:t>
            </a:r>
            <a:r>
              <a:rPr lang="en-US" sz="1800">
                <a:solidFill>
                  <a:schemeClr val="tx1"/>
                </a:solidFill>
              </a:rPr>
              <a:t> </a:t>
            </a:r>
            <a:r>
              <a:rPr lang="en-US" sz="1800" err="1">
                <a:solidFill>
                  <a:schemeClr val="tx1"/>
                </a:solidFill>
              </a:rPr>
              <a:t>kiến</a:t>
            </a:r>
            <a:r>
              <a:rPr lang="en-US" sz="1800">
                <a:solidFill>
                  <a:schemeClr val="tx1"/>
                </a:solidFill>
              </a:rPr>
              <a:t> </a:t>
            </a:r>
            <a:r>
              <a:rPr lang="en-US" sz="1800" err="1">
                <a:solidFill>
                  <a:schemeClr val="tx1"/>
                </a:solidFill>
              </a:rPr>
              <a:t>thức</a:t>
            </a:r>
            <a:r>
              <a:rPr lang="en-US" sz="1800">
                <a:solidFill>
                  <a:schemeClr val="tx1"/>
                </a:solidFill>
              </a:rPr>
              <a:t>, </a:t>
            </a:r>
            <a:r>
              <a:rPr lang="en-US" sz="1800" err="1">
                <a:solidFill>
                  <a:schemeClr val="tx1"/>
                </a:solidFill>
              </a:rPr>
              <a:t>kinh</a:t>
            </a:r>
            <a:r>
              <a:rPr lang="en-US" sz="1800">
                <a:solidFill>
                  <a:schemeClr val="tx1"/>
                </a:solidFill>
              </a:rPr>
              <a:t> </a:t>
            </a:r>
            <a:r>
              <a:rPr lang="en-US" sz="1800" err="1">
                <a:solidFill>
                  <a:schemeClr val="tx1"/>
                </a:solidFill>
              </a:rPr>
              <a:t>nghiệm</a:t>
            </a:r>
            <a:r>
              <a:rPr lang="en-US" sz="1800">
                <a:solidFill>
                  <a:schemeClr val="tx1"/>
                </a:solidFill>
              </a:rPr>
              <a:t>, </a:t>
            </a:r>
            <a:r>
              <a:rPr lang="en-US" sz="1800" err="1">
                <a:solidFill>
                  <a:schemeClr val="tx1"/>
                </a:solidFill>
              </a:rPr>
              <a:t>trải</a:t>
            </a:r>
            <a:r>
              <a:rPr lang="en-US" sz="1800">
                <a:solidFill>
                  <a:schemeClr val="tx1"/>
                </a:solidFill>
              </a:rPr>
              <a:t> </a:t>
            </a:r>
            <a:r>
              <a:rPr lang="en-US" sz="1800" err="1">
                <a:solidFill>
                  <a:schemeClr val="tx1"/>
                </a:solidFill>
              </a:rPr>
              <a:t>nghiệm</a:t>
            </a:r>
            <a:r>
              <a:rPr lang="en-US" sz="1800">
                <a:solidFill>
                  <a:schemeClr val="tx1"/>
                </a:solidFill>
              </a:rPr>
              <a:t>.</a:t>
            </a:r>
          </a:p>
          <a:p>
            <a:pPr marL="0" lvl="0" indent="0" algn="just" rtl="0">
              <a:lnSpc>
                <a:spcPct val="150000"/>
              </a:lnSpc>
              <a:spcBef>
                <a:spcPts val="0"/>
              </a:spcBef>
              <a:spcAft>
                <a:spcPts val="0"/>
              </a:spcAft>
            </a:pPr>
            <a:r>
              <a:rPr lang="en-US" sz="1800">
                <a:solidFill>
                  <a:schemeClr val="tx1"/>
                </a:solidFill>
              </a:rPr>
              <a:t> </a:t>
            </a:r>
          </a:p>
        </p:txBody>
      </p:sp>
      <p:sp>
        <p:nvSpPr>
          <p:cNvPr id="335" name="Google Shape;335;p34"/>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cxnSp>
        <p:nvCxnSpPr>
          <p:cNvPr id="336" name="Google Shape;336;p34"/>
          <p:cNvCxnSpPr/>
          <p:nvPr/>
        </p:nvCxnSpPr>
        <p:spPr>
          <a:xfrm>
            <a:off x="1075300" y="552550"/>
            <a:ext cx="49050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4"/>
          <p:cNvSpPr txBox="1">
            <a:spLocks noGrp="1"/>
          </p:cNvSpPr>
          <p:nvPr>
            <p:ph type="ctrTitle" idx="4294967295"/>
          </p:nvPr>
        </p:nvSpPr>
        <p:spPr>
          <a:xfrm rot="-5400000">
            <a:off x="-2568425" y="2229353"/>
            <a:ext cx="5735700" cy="2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0">
                <a:latin typeface="Sarabun Light"/>
                <a:ea typeface="Sarabun Light"/>
                <a:cs typeface="Sarabun Light"/>
                <a:sym typeface="Sarabun Light"/>
              </a:rPr>
              <a:t>TEMPLATES WITH WORDARTS	TEMPLATES WITH WORDARTS	TEMPLATES WITH WORDARTS</a:t>
            </a:r>
            <a:endParaRPr sz="900" b="0">
              <a:latin typeface="Sarabun Light"/>
              <a:ea typeface="Sarabun Light"/>
              <a:cs typeface="Sarabun Light"/>
              <a:sym typeface="Sarabun Light"/>
            </a:endParaRPr>
          </a:p>
        </p:txBody>
      </p:sp>
      <p:grpSp>
        <p:nvGrpSpPr>
          <p:cNvPr id="338" name="Google Shape;338;p34"/>
          <p:cNvGrpSpPr/>
          <p:nvPr/>
        </p:nvGrpSpPr>
        <p:grpSpPr>
          <a:xfrm>
            <a:off x="8317048" y="4557853"/>
            <a:ext cx="485650" cy="73875"/>
            <a:chOff x="8317048" y="4557853"/>
            <a:chExt cx="485650" cy="73875"/>
          </a:xfrm>
        </p:grpSpPr>
        <p:sp>
          <p:nvSpPr>
            <p:cNvPr id="339" name="Google Shape;339;p34"/>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4"/>
          <p:cNvSpPr txBox="1">
            <a:spLocks noGrp="1"/>
          </p:cNvSpPr>
          <p:nvPr>
            <p:ph type="sldNum" idx="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sp>
        <p:nvSpPr>
          <p:cNvPr id="344" name="Google Shape;344;p34"/>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Hạn chế, khó khăn</a:t>
            </a:r>
            <a:endParaRPr/>
          </a:p>
        </p:txBody>
      </p:sp>
      <p:cxnSp>
        <p:nvCxnSpPr>
          <p:cNvPr id="346" name="Google Shape;346;p34"/>
          <p:cNvCxnSpPr/>
          <p:nvPr/>
        </p:nvCxnSpPr>
        <p:spPr>
          <a:xfrm>
            <a:off x="1075300" y="1173425"/>
            <a:ext cx="4905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55735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a:spLocks noGrp="1"/>
          </p:cNvSpPr>
          <p:nvPr>
            <p:ph type="subTitle" idx="1"/>
          </p:nvPr>
        </p:nvSpPr>
        <p:spPr>
          <a:xfrm>
            <a:off x="986500" y="1365428"/>
            <a:ext cx="7451400" cy="3074301"/>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US" sz="1800" err="1">
                <a:solidFill>
                  <a:schemeClr val="tx1"/>
                </a:solidFill>
              </a:rPr>
              <a:t>Tích</a:t>
            </a:r>
            <a:r>
              <a:rPr lang="en-US" sz="1800">
                <a:solidFill>
                  <a:schemeClr val="tx1"/>
                </a:solidFill>
              </a:rPr>
              <a:t> </a:t>
            </a:r>
            <a:r>
              <a:rPr lang="en-US" sz="1800" err="1">
                <a:solidFill>
                  <a:schemeClr val="tx1"/>
                </a:solidFill>
              </a:rPr>
              <a:t>hợp</a:t>
            </a:r>
            <a:r>
              <a:rPr lang="en-US" sz="1800">
                <a:solidFill>
                  <a:schemeClr val="tx1"/>
                </a:solidFill>
              </a:rPr>
              <a:t> </a:t>
            </a:r>
            <a:r>
              <a:rPr lang="en-US" sz="1800" err="1">
                <a:solidFill>
                  <a:schemeClr val="tx1"/>
                </a:solidFill>
              </a:rPr>
              <a:t>thêm</a:t>
            </a:r>
            <a:r>
              <a:rPr lang="en-US" sz="1800">
                <a:solidFill>
                  <a:schemeClr val="tx1"/>
                </a:solidFill>
              </a:rPr>
              <a:t> </a:t>
            </a:r>
            <a:r>
              <a:rPr lang="en-US" sz="1800" err="1">
                <a:solidFill>
                  <a:schemeClr val="tx1"/>
                </a:solidFill>
              </a:rPr>
              <a:t>các</a:t>
            </a:r>
            <a:r>
              <a:rPr lang="en-US" sz="1800">
                <a:solidFill>
                  <a:schemeClr val="tx1"/>
                </a:solidFill>
              </a:rPr>
              <a:t> </a:t>
            </a:r>
            <a:r>
              <a:rPr lang="en-US" sz="1800" err="1">
                <a:solidFill>
                  <a:schemeClr val="tx1"/>
                </a:solidFill>
              </a:rPr>
              <a:t>công</a:t>
            </a:r>
            <a:r>
              <a:rPr lang="en-US" sz="1800">
                <a:solidFill>
                  <a:schemeClr val="tx1"/>
                </a:solidFill>
              </a:rPr>
              <a:t> </a:t>
            </a:r>
            <a:r>
              <a:rPr lang="en-US" sz="1800" err="1">
                <a:solidFill>
                  <a:schemeClr val="tx1"/>
                </a:solidFill>
              </a:rPr>
              <a:t>cụ</a:t>
            </a:r>
            <a:r>
              <a:rPr lang="en-US" sz="1800">
                <a:solidFill>
                  <a:schemeClr val="tx1"/>
                </a:solidFill>
              </a:rPr>
              <a:t> </a:t>
            </a:r>
            <a:r>
              <a:rPr lang="en-US" sz="1800" err="1">
                <a:solidFill>
                  <a:schemeClr val="tx1"/>
                </a:solidFill>
              </a:rPr>
              <a:t>khác</a:t>
            </a:r>
            <a:r>
              <a:rPr lang="en-US" sz="1800">
                <a:solidFill>
                  <a:schemeClr val="tx1"/>
                </a:solidFill>
              </a:rPr>
              <a:t> </a:t>
            </a:r>
            <a:r>
              <a:rPr lang="en-US" sz="1800" err="1">
                <a:solidFill>
                  <a:schemeClr val="tx1"/>
                </a:solidFill>
              </a:rPr>
              <a:t>vào</a:t>
            </a:r>
            <a:r>
              <a:rPr lang="en-US" sz="1800">
                <a:solidFill>
                  <a:schemeClr val="tx1"/>
                </a:solidFill>
              </a:rPr>
              <a:t> </a:t>
            </a:r>
            <a:r>
              <a:rPr lang="en-US" sz="1800" err="1">
                <a:solidFill>
                  <a:schemeClr val="tx1"/>
                </a:solidFill>
              </a:rPr>
              <a:t>hệ</a:t>
            </a:r>
            <a:r>
              <a:rPr lang="en-US" sz="1800">
                <a:solidFill>
                  <a:schemeClr val="tx1"/>
                </a:solidFill>
              </a:rPr>
              <a:t> </a:t>
            </a:r>
            <a:r>
              <a:rPr lang="en-US" sz="1800" err="1">
                <a:solidFill>
                  <a:schemeClr val="tx1"/>
                </a:solidFill>
              </a:rPr>
              <a:t>thống</a:t>
            </a:r>
            <a:endParaRPr lang="en-US" sz="1800">
              <a:solidFill>
                <a:schemeClr val="tx1"/>
              </a:solidFill>
            </a:endParaRPr>
          </a:p>
          <a:p>
            <a:pPr marL="285750" lvl="0" indent="-285750" algn="just" rtl="0">
              <a:lnSpc>
                <a:spcPct val="150000"/>
              </a:lnSpc>
              <a:spcBef>
                <a:spcPts val="0"/>
              </a:spcBef>
              <a:spcAft>
                <a:spcPts val="0"/>
              </a:spcAft>
              <a:buFont typeface="Arial" panose="020B0604020202020204" pitchFamily="34" charset="0"/>
              <a:buChar char="•"/>
            </a:pPr>
            <a:r>
              <a:rPr lang="en-US" sz="1800" err="1">
                <a:solidFill>
                  <a:schemeClr val="tx1"/>
                </a:solidFill>
              </a:rPr>
              <a:t>Tích</a:t>
            </a:r>
            <a:r>
              <a:rPr lang="en-US" sz="1800">
                <a:solidFill>
                  <a:schemeClr val="tx1"/>
                </a:solidFill>
              </a:rPr>
              <a:t> </a:t>
            </a:r>
            <a:r>
              <a:rPr lang="en-US" sz="1800" err="1">
                <a:solidFill>
                  <a:schemeClr val="tx1"/>
                </a:solidFill>
              </a:rPr>
              <a:t>hợp</a:t>
            </a:r>
            <a:r>
              <a:rPr lang="en-US" sz="1800">
                <a:solidFill>
                  <a:schemeClr val="tx1"/>
                </a:solidFill>
              </a:rPr>
              <a:t> AI/ML</a:t>
            </a:r>
          </a:p>
          <a:p>
            <a:pPr marL="285750" lvl="0" indent="-285750" algn="just" rtl="0">
              <a:lnSpc>
                <a:spcPct val="150000"/>
              </a:lnSpc>
              <a:spcBef>
                <a:spcPts val="0"/>
              </a:spcBef>
              <a:spcAft>
                <a:spcPts val="0"/>
              </a:spcAft>
              <a:buFont typeface="Arial" panose="020B0604020202020204" pitchFamily="34" charset="0"/>
              <a:buChar char="•"/>
            </a:pPr>
            <a:endParaRPr lang="en-US" sz="1800">
              <a:solidFill>
                <a:schemeClr val="tx1"/>
              </a:solidFill>
            </a:endParaRPr>
          </a:p>
          <a:p>
            <a:pPr marL="285750" lvl="0" indent="-285750" algn="just" rtl="0">
              <a:lnSpc>
                <a:spcPct val="150000"/>
              </a:lnSpc>
              <a:spcBef>
                <a:spcPts val="0"/>
              </a:spcBef>
              <a:spcAft>
                <a:spcPts val="0"/>
              </a:spcAft>
              <a:buFont typeface="Arial" panose="020B0604020202020204" pitchFamily="34" charset="0"/>
              <a:buChar char="•"/>
            </a:pPr>
            <a:endParaRPr lang="en-US" sz="1800">
              <a:solidFill>
                <a:schemeClr val="tx1"/>
              </a:solidFill>
            </a:endParaRPr>
          </a:p>
        </p:txBody>
      </p:sp>
      <p:sp>
        <p:nvSpPr>
          <p:cNvPr id="335" name="Google Shape;335;p34"/>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cxnSp>
        <p:nvCxnSpPr>
          <p:cNvPr id="336" name="Google Shape;336;p34"/>
          <p:cNvCxnSpPr/>
          <p:nvPr/>
        </p:nvCxnSpPr>
        <p:spPr>
          <a:xfrm>
            <a:off x="1075300" y="552550"/>
            <a:ext cx="49050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4"/>
          <p:cNvSpPr txBox="1">
            <a:spLocks noGrp="1"/>
          </p:cNvSpPr>
          <p:nvPr>
            <p:ph type="ctrTitle" idx="4294967295"/>
          </p:nvPr>
        </p:nvSpPr>
        <p:spPr>
          <a:xfrm rot="-5400000">
            <a:off x="-2568425" y="2229353"/>
            <a:ext cx="5735700" cy="2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0">
                <a:latin typeface="Sarabun Light"/>
                <a:ea typeface="Sarabun Light"/>
                <a:cs typeface="Sarabun Light"/>
                <a:sym typeface="Sarabun Light"/>
              </a:rPr>
              <a:t>TEMPLATES WITH WORDARTS	TEMPLATES WITH WORDARTS	TEMPLATES WITH WORDARTS</a:t>
            </a:r>
            <a:endParaRPr sz="900" b="0">
              <a:latin typeface="Sarabun Light"/>
              <a:ea typeface="Sarabun Light"/>
              <a:cs typeface="Sarabun Light"/>
              <a:sym typeface="Sarabun Light"/>
            </a:endParaRPr>
          </a:p>
        </p:txBody>
      </p:sp>
      <p:grpSp>
        <p:nvGrpSpPr>
          <p:cNvPr id="338" name="Google Shape;338;p34"/>
          <p:cNvGrpSpPr/>
          <p:nvPr/>
        </p:nvGrpSpPr>
        <p:grpSpPr>
          <a:xfrm>
            <a:off x="8317048" y="4557853"/>
            <a:ext cx="485650" cy="73875"/>
            <a:chOff x="8317048" y="4557853"/>
            <a:chExt cx="485650" cy="73875"/>
          </a:xfrm>
        </p:grpSpPr>
        <p:sp>
          <p:nvSpPr>
            <p:cNvPr id="339" name="Google Shape;339;p34"/>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4"/>
          <p:cNvSpPr txBox="1">
            <a:spLocks noGrp="1"/>
          </p:cNvSpPr>
          <p:nvPr>
            <p:ph type="sldNum" idx="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sp>
        <p:nvSpPr>
          <p:cNvPr id="344" name="Google Shape;344;p34"/>
          <p:cNvSpPr txBox="1">
            <a:spLocks noGrp="1"/>
          </p:cNvSpPr>
          <p:nvPr>
            <p:ph type="title"/>
          </p:nvPr>
        </p:nvSpPr>
        <p:spPr>
          <a:xfrm>
            <a:off x="986500" y="553650"/>
            <a:ext cx="74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Hướng phát triển</a:t>
            </a:r>
            <a:endParaRPr/>
          </a:p>
        </p:txBody>
      </p:sp>
      <p:cxnSp>
        <p:nvCxnSpPr>
          <p:cNvPr id="346" name="Google Shape;346;p34"/>
          <p:cNvCxnSpPr/>
          <p:nvPr/>
        </p:nvCxnSpPr>
        <p:spPr>
          <a:xfrm>
            <a:off x="1075300" y="1173425"/>
            <a:ext cx="4905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772106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2"/>
          <p:cNvSpPr txBox="1">
            <a:spLocks noGrp="1"/>
          </p:cNvSpPr>
          <p:nvPr>
            <p:ph type="title"/>
          </p:nvPr>
        </p:nvSpPr>
        <p:spPr>
          <a:xfrm>
            <a:off x="2172600" y="1477050"/>
            <a:ext cx="4798800" cy="109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a:t>
            </a:r>
            <a:br>
              <a:rPr lang="en"/>
            </a:br>
            <a:r>
              <a:rPr lang="en"/>
              <a:t>YOU</a:t>
            </a:r>
            <a:endParaRPr/>
          </a:p>
        </p:txBody>
      </p:sp>
      <p:sp>
        <p:nvSpPr>
          <p:cNvPr id="803" name="Google Shape;803;p52"/>
          <p:cNvSpPr/>
          <p:nvPr/>
        </p:nvSpPr>
        <p:spPr>
          <a:xfrm>
            <a:off x="1075302" y="634749"/>
            <a:ext cx="375675" cy="380925"/>
          </a:xfrm>
          <a:prstGeom prst="rect">
            <a:avLst/>
          </a:prstGeom>
        </p:spPr>
        <p:txBody>
          <a:bodyPr>
            <a:prstTxWarp prst="textPlain">
              <a:avLst/>
            </a:prstTxWarp>
          </a:bodyPr>
          <a:lstStyle/>
          <a:p>
            <a:pPr lvl="0" algn="ctr"/>
            <a:r>
              <a:rPr b="1" i="0">
                <a:ln w="19050" cap="flat" cmpd="sng">
                  <a:solidFill>
                    <a:schemeClr val="dk1"/>
                  </a:solidFill>
                  <a:prstDash val="solid"/>
                  <a:round/>
                  <a:headEnd type="none" w="sm" len="sm"/>
                  <a:tailEnd type="none" w="sm" len="sm"/>
                </a:ln>
                <a:noFill/>
                <a:latin typeface="Sarabun"/>
              </a:rPr>
              <a:t>#</a:t>
            </a:r>
          </a:p>
        </p:txBody>
      </p:sp>
      <p:sp>
        <p:nvSpPr>
          <p:cNvPr id="804" name="Google Shape;804;p52"/>
          <p:cNvSpPr/>
          <p:nvPr/>
        </p:nvSpPr>
        <p:spPr>
          <a:xfrm>
            <a:off x="7575777" y="4181372"/>
            <a:ext cx="375675" cy="380925"/>
          </a:xfrm>
          <a:prstGeom prst="rect">
            <a:avLst/>
          </a:prstGeom>
        </p:spPr>
        <p:txBody>
          <a:bodyPr>
            <a:prstTxWarp prst="textPlain">
              <a:avLst/>
            </a:prstTxWarp>
          </a:bodyPr>
          <a:lstStyle/>
          <a:p>
            <a:pPr lvl="0" algn="ctr"/>
            <a:r>
              <a:rPr b="1" i="0">
                <a:ln w="19050" cap="flat" cmpd="sng">
                  <a:solidFill>
                    <a:schemeClr val="dk1"/>
                  </a:solidFill>
                  <a:prstDash val="solid"/>
                  <a:round/>
                  <a:headEnd type="none" w="sm" len="sm"/>
                  <a:tailEnd type="none" w="sm" len="sm"/>
                </a:ln>
                <a:noFill/>
                <a:latin typeface="Sarabun"/>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2"/>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
        <p:nvSpPr>
          <p:cNvPr id="506" name="Google Shape;506;p42"/>
          <p:cNvSpPr txBox="1">
            <a:spLocks noGrp="1"/>
          </p:cNvSpPr>
          <p:nvPr>
            <p:ph type="title"/>
          </p:nvPr>
        </p:nvSpPr>
        <p:spPr>
          <a:xfrm>
            <a:off x="2780650" y="1999050"/>
            <a:ext cx="3673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LÝ THUYẾT</a:t>
            </a:r>
            <a:endParaRPr/>
          </a:p>
        </p:txBody>
      </p:sp>
      <p:sp>
        <p:nvSpPr>
          <p:cNvPr id="507" name="Google Shape;507;p42"/>
          <p:cNvSpPr txBox="1">
            <a:spLocks noGrp="1"/>
          </p:cNvSpPr>
          <p:nvPr>
            <p:ph type="title" idx="2"/>
          </p:nvPr>
        </p:nvSpPr>
        <p:spPr>
          <a:xfrm>
            <a:off x="1133650" y="1762200"/>
            <a:ext cx="1647000" cy="12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508" name="Google Shape;508;p42"/>
          <p:cNvCxnSpPr/>
          <p:nvPr/>
        </p:nvCxnSpPr>
        <p:spPr>
          <a:xfrm>
            <a:off x="1075300" y="2981950"/>
            <a:ext cx="4442100" cy="0"/>
          </a:xfrm>
          <a:prstGeom prst="straightConnector1">
            <a:avLst/>
          </a:prstGeom>
          <a:noFill/>
          <a:ln w="9525" cap="flat" cmpd="sng">
            <a:solidFill>
              <a:schemeClr val="dk1"/>
            </a:solidFill>
            <a:prstDash val="solid"/>
            <a:round/>
            <a:headEnd type="none" w="med" len="med"/>
            <a:tailEnd type="none" w="med" len="med"/>
          </a:ln>
        </p:spPr>
      </p:cxnSp>
      <p:cxnSp>
        <p:nvCxnSpPr>
          <p:cNvPr id="509" name="Google Shape;509;p42"/>
          <p:cNvCxnSpPr/>
          <p:nvPr/>
        </p:nvCxnSpPr>
        <p:spPr>
          <a:xfrm>
            <a:off x="1075300" y="1778500"/>
            <a:ext cx="4442100" cy="0"/>
          </a:xfrm>
          <a:prstGeom prst="straightConnector1">
            <a:avLst/>
          </a:prstGeom>
          <a:noFill/>
          <a:ln w="9525" cap="flat" cmpd="sng">
            <a:solidFill>
              <a:schemeClr val="dk1"/>
            </a:solidFill>
            <a:prstDash val="solid"/>
            <a:round/>
            <a:headEnd type="none" w="med" len="med"/>
            <a:tailEnd type="none" w="med" len="med"/>
          </a:ln>
        </p:spPr>
      </p:cxnSp>
      <p:grpSp>
        <p:nvGrpSpPr>
          <p:cNvPr id="512" name="Google Shape;512;p42"/>
          <p:cNvGrpSpPr/>
          <p:nvPr/>
        </p:nvGrpSpPr>
        <p:grpSpPr>
          <a:xfrm>
            <a:off x="8317048" y="4557853"/>
            <a:ext cx="485650" cy="73875"/>
            <a:chOff x="8317048" y="4557853"/>
            <a:chExt cx="485650" cy="73875"/>
          </a:xfrm>
        </p:grpSpPr>
        <p:sp>
          <p:nvSpPr>
            <p:cNvPr id="513" name="Google Shape;513;p42"/>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txBox="1">
            <a:spLocks noGrp="1"/>
          </p:cNvSpPr>
          <p:nvPr>
            <p:ph type="subTitle" idx="1"/>
          </p:nvPr>
        </p:nvSpPr>
        <p:spPr>
          <a:xfrm>
            <a:off x="969736" y="1334128"/>
            <a:ext cx="5991503" cy="3297600"/>
          </a:xfrm>
          <a:prstGeom prst="rect">
            <a:avLst/>
          </a:prstGeom>
        </p:spPr>
        <p:txBody>
          <a:bodyPr spcFirstLastPara="1" wrap="square" lIns="91425" tIns="91425" rIns="91425" bIns="91425" anchor="t" anchorCtr="0">
            <a:noAutofit/>
          </a:bodyPr>
          <a:lstStyle/>
          <a:p>
            <a:pPr marL="171450" lvl="0" indent="-171450" algn="just" rtl="0">
              <a:lnSpc>
                <a:spcPct val="150000"/>
              </a:lnSpc>
              <a:spcBef>
                <a:spcPts val="0"/>
              </a:spcBef>
              <a:spcAft>
                <a:spcPts val="0"/>
              </a:spcAft>
              <a:buFontTx/>
              <a:buChar char="-"/>
            </a:pPr>
            <a:r>
              <a:rPr lang="vi-VN" sz="1600">
                <a:solidFill>
                  <a:schemeClr val="tx1"/>
                </a:solidFill>
              </a:rPr>
              <a:t>Là nền tảng </a:t>
            </a:r>
            <a:r>
              <a:rPr lang="vi-VN" sz="1600" err="1">
                <a:solidFill>
                  <a:schemeClr val="tx1"/>
                </a:solidFill>
              </a:rPr>
              <a:t>Firewall</a:t>
            </a:r>
            <a:r>
              <a:rPr lang="vi-VN" sz="1600">
                <a:solidFill>
                  <a:schemeClr val="tx1"/>
                </a:solidFill>
              </a:rPr>
              <a:t> </a:t>
            </a:r>
            <a:r>
              <a:rPr lang="vi-VN" sz="1600" err="1">
                <a:solidFill>
                  <a:schemeClr val="tx1"/>
                </a:solidFill>
              </a:rPr>
              <a:t>open-source</a:t>
            </a:r>
            <a:r>
              <a:rPr lang="vi-VN" sz="1600">
                <a:solidFill>
                  <a:schemeClr val="tx1"/>
                </a:solidFill>
              </a:rPr>
              <a:t> dựa trên </a:t>
            </a:r>
            <a:r>
              <a:rPr lang="vi-VN" sz="1600" err="1">
                <a:solidFill>
                  <a:schemeClr val="tx1"/>
                </a:solidFill>
              </a:rPr>
              <a:t>FrreBSD</a:t>
            </a:r>
            <a:r>
              <a:rPr lang="vi-VN" sz="1600">
                <a:solidFill>
                  <a:schemeClr val="tx1"/>
                </a:solidFill>
              </a:rPr>
              <a:t>, có thể định tuyến như </a:t>
            </a:r>
            <a:r>
              <a:rPr lang="vi-VN" sz="1600" err="1">
                <a:solidFill>
                  <a:schemeClr val="tx1"/>
                </a:solidFill>
              </a:rPr>
              <a:t>router</a:t>
            </a:r>
            <a:r>
              <a:rPr lang="vi-VN" sz="1600">
                <a:solidFill>
                  <a:schemeClr val="tx1"/>
                </a:solidFill>
              </a:rPr>
              <a:t>, có giao diện GUI</a:t>
            </a:r>
          </a:p>
          <a:p>
            <a:pPr marL="171450" lvl="0" indent="-171450" algn="just" rtl="0">
              <a:lnSpc>
                <a:spcPct val="150000"/>
              </a:lnSpc>
              <a:spcBef>
                <a:spcPts val="0"/>
              </a:spcBef>
              <a:spcAft>
                <a:spcPts val="0"/>
              </a:spcAft>
              <a:buFontTx/>
              <a:buChar char="-"/>
            </a:pPr>
            <a:r>
              <a:rPr lang="vi-VN" sz="1600">
                <a:solidFill>
                  <a:schemeClr val="tx1"/>
                </a:solidFill>
              </a:rPr>
              <a:t>Hỗ trợ lọc lưu lượng mạng theo IP, </a:t>
            </a:r>
            <a:r>
              <a:rPr lang="vi-VN" sz="1600" err="1">
                <a:solidFill>
                  <a:schemeClr val="tx1"/>
                </a:solidFill>
              </a:rPr>
              <a:t>port</a:t>
            </a:r>
            <a:r>
              <a:rPr lang="vi-VN" sz="1600">
                <a:solidFill>
                  <a:schemeClr val="tx1"/>
                </a:solidFill>
              </a:rPr>
              <a:t>, giao thức, hoạt động trong chế độ </a:t>
            </a:r>
            <a:r>
              <a:rPr lang="vi-VN" sz="1600" err="1">
                <a:solidFill>
                  <a:schemeClr val="tx1"/>
                </a:solidFill>
              </a:rPr>
              <a:t>bridge</a:t>
            </a:r>
            <a:r>
              <a:rPr lang="vi-VN" sz="1600">
                <a:solidFill>
                  <a:schemeClr val="tx1"/>
                </a:solidFill>
              </a:rPr>
              <a:t> hoặc </a:t>
            </a:r>
            <a:r>
              <a:rPr lang="vi-VN" sz="1600" err="1">
                <a:solidFill>
                  <a:schemeClr val="tx1"/>
                </a:solidFill>
              </a:rPr>
              <a:t>transparent</a:t>
            </a:r>
            <a:endParaRPr lang="vi-VN" sz="1600">
              <a:solidFill>
                <a:schemeClr val="tx1"/>
              </a:solidFill>
            </a:endParaRPr>
          </a:p>
          <a:p>
            <a:pPr marL="171450" indent="-171450" algn="just">
              <a:lnSpc>
                <a:spcPct val="150000"/>
              </a:lnSpc>
              <a:buFontTx/>
              <a:buChar char="-"/>
            </a:pPr>
            <a:r>
              <a:rPr lang="vi-VN" sz="1600">
                <a:solidFill>
                  <a:schemeClr val="tx1"/>
                </a:solidFill>
              </a:rPr>
              <a:t>Nhiều tính năng nâng cao: </a:t>
            </a:r>
            <a:r>
              <a:rPr lang="vi-VN" sz="1600" err="1">
                <a:solidFill>
                  <a:schemeClr val="tx1"/>
                </a:solidFill>
              </a:rPr>
              <a:t>Aliases</a:t>
            </a:r>
            <a:r>
              <a:rPr lang="vi-VN" sz="1600">
                <a:solidFill>
                  <a:schemeClr val="tx1"/>
                </a:solidFill>
              </a:rPr>
              <a:t>, </a:t>
            </a:r>
            <a:r>
              <a:rPr lang="vi-VN" sz="1600" err="1">
                <a:solidFill>
                  <a:schemeClr val="tx1"/>
                </a:solidFill>
              </a:rPr>
              <a:t>Rules</a:t>
            </a:r>
            <a:r>
              <a:rPr lang="vi-VN" sz="1600">
                <a:solidFill>
                  <a:schemeClr val="tx1"/>
                </a:solidFill>
              </a:rPr>
              <a:t>, NAT, </a:t>
            </a:r>
            <a:r>
              <a:rPr lang="vi-VN" sz="1600" err="1">
                <a:solidFill>
                  <a:schemeClr val="tx1"/>
                </a:solidFill>
              </a:rPr>
              <a:t>Traffic</a:t>
            </a:r>
            <a:r>
              <a:rPr lang="vi-VN" sz="1600">
                <a:solidFill>
                  <a:schemeClr val="tx1"/>
                </a:solidFill>
              </a:rPr>
              <a:t> </a:t>
            </a:r>
            <a:r>
              <a:rPr lang="vi-VN" sz="1600" err="1">
                <a:solidFill>
                  <a:schemeClr val="tx1"/>
                </a:solidFill>
              </a:rPr>
              <a:t>shapper</a:t>
            </a:r>
            <a:r>
              <a:rPr lang="vi-VN" sz="1600">
                <a:solidFill>
                  <a:schemeClr val="tx1"/>
                </a:solidFill>
              </a:rPr>
              <a:t>, </a:t>
            </a:r>
            <a:r>
              <a:rPr lang="vi-VN" sz="1600" err="1">
                <a:solidFill>
                  <a:schemeClr val="tx1"/>
                </a:solidFill>
              </a:rPr>
              <a:t>Virtual</a:t>
            </a:r>
            <a:r>
              <a:rPr lang="vi-VN" sz="1600">
                <a:solidFill>
                  <a:schemeClr val="tx1"/>
                </a:solidFill>
              </a:rPr>
              <a:t> </a:t>
            </a:r>
            <a:r>
              <a:rPr lang="vi-VN" sz="1600" err="1">
                <a:solidFill>
                  <a:schemeClr val="tx1"/>
                </a:solidFill>
              </a:rPr>
              <a:t>IPs</a:t>
            </a:r>
            <a:r>
              <a:rPr lang="vi-VN" sz="1600">
                <a:solidFill>
                  <a:schemeClr val="tx1"/>
                </a:solidFill>
              </a:rPr>
              <a:t>, VPN, Proxy ARP, CARP, ACL,…</a:t>
            </a:r>
          </a:p>
          <a:p>
            <a:pPr marL="171450" indent="-171450" algn="just">
              <a:lnSpc>
                <a:spcPct val="150000"/>
              </a:lnSpc>
              <a:buFontTx/>
              <a:buChar char="-"/>
            </a:pPr>
            <a:r>
              <a:rPr lang="vi-VN" sz="1600">
                <a:solidFill>
                  <a:schemeClr val="tx1"/>
                </a:solidFill>
              </a:rPr>
              <a:t>Bảo mật cao với </a:t>
            </a:r>
            <a:r>
              <a:rPr lang="vi-VN" sz="1600" err="1">
                <a:solidFill>
                  <a:schemeClr val="tx1"/>
                </a:solidFill>
              </a:rPr>
              <a:t>Captive</a:t>
            </a:r>
            <a:r>
              <a:rPr lang="vi-VN" sz="1600">
                <a:solidFill>
                  <a:schemeClr val="tx1"/>
                </a:solidFill>
              </a:rPr>
              <a:t> </a:t>
            </a:r>
            <a:r>
              <a:rPr lang="vi-VN" sz="1600" err="1">
                <a:solidFill>
                  <a:schemeClr val="tx1"/>
                </a:solidFill>
              </a:rPr>
              <a:t>Portal</a:t>
            </a:r>
            <a:r>
              <a:rPr lang="vi-VN" sz="1600">
                <a:solidFill>
                  <a:schemeClr val="tx1"/>
                </a:solidFill>
              </a:rPr>
              <a:t>, </a:t>
            </a:r>
            <a:r>
              <a:rPr lang="vi-VN" sz="1600" b="1" err="1">
                <a:solidFill>
                  <a:schemeClr val="tx1"/>
                </a:solidFill>
              </a:rPr>
              <a:t>Deep</a:t>
            </a:r>
            <a:r>
              <a:rPr lang="vi-VN" sz="1600" b="1">
                <a:solidFill>
                  <a:schemeClr val="tx1"/>
                </a:solidFill>
              </a:rPr>
              <a:t> </a:t>
            </a:r>
            <a:r>
              <a:rPr lang="vi-VN" sz="1600" b="1" err="1">
                <a:solidFill>
                  <a:schemeClr val="tx1"/>
                </a:solidFill>
              </a:rPr>
              <a:t>Packet</a:t>
            </a:r>
            <a:r>
              <a:rPr lang="vi-VN" sz="1600" b="1">
                <a:solidFill>
                  <a:schemeClr val="tx1"/>
                </a:solidFill>
              </a:rPr>
              <a:t> </a:t>
            </a:r>
            <a:r>
              <a:rPr lang="vi-VN" sz="1600" b="1" err="1">
                <a:solidFill>
                  <a:schemeClr val="tx1"/>
                </a:solidFill>
              </a:rPr>
              <a:t>Inspection</a:t>
            </a:r>
            <a:r>
              <a:rPr lang="vi-VN" sz="1600" b="1">
                <a:solidFill>
                  <a:schemeClr val="tx1"/>
                </a:solidFill>
              </a:rPr>
              <a:t> (DPI), tích hợp IDS/IPS</a:t>
            </a:r>
          </a:p>
          <a:p>
            <a:pPr marL="171450" lvl="0" indent="-171450" algn="just" rtl="0">
              <a:lnSpc>
                <a:spcPct val="150000"/>
              </a:lnSpc>
              <a:spcBef>
                <a:spcPts val="0"/>
              </a:spcBef>
              <a:spcAft>
                <a:spcPts val="0"/>
              </a:spcAft>
              <a:buFontTx/>
              <a:buChar char="-"/>
            </a:pPr>
            <a:endParaRPr lang="vi-VN" sz="1600">
              <a:solidFill>
                <a:schemeClr val="tx1"/>
              </a:solidFill>
            </a:endParaRPr>
          </a:p>
        </p:txBody>
      </p:sp>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cxnSp>
        <p:nvCxnSpPr>
          <p:cNvPr id="321" name="Google Shape;321;p33"/>
          <p:cNvCxnSpPr>
            <a:cxnSpLocks/>
          </p:cNvCxnSpPr>
          <p:nvPr/>
        </p:nvCxnSpPr>
        <p:spPr>
          <a:xfrm>
            <a:off x="1075300" y="552550"/>
            <a:ext cx="6075491"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a:cxnSpLocks/>
          </p:cNvCxnSpPr>
          <p:nvPr/>
        </p:nvCxnSpPr>
        <p:spPr>
          <a:xfrm>
            <a:off x="1075300" y="1173423"/>
            <a:ext cx="6075491"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69736" y="567578"/>
            <a:ext cx="7451400" cy="455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pfSense</a:t>
            </a:r>
            <a:r>
              <a:rPr lang="en-US"/>
              <a:t> </a:t>
            </a:r>
            <a:r>
              <a:rPr lang="en-US" err="1"/>
              <a:t>Giới</a:t>
            </a:r>
            <a:r>
              <a:rPr lang="en-US"/>
              <a:t> </a:t>
            </a:r>
            <a:r>
              <a:rPr lang="en-US" err="1"/>
              <a:t>thiệu</a:t>
            </a:r>
            <a:r>
              <a:rPr lang="en-US"/>
              <a:t>, </a:t>
            </a:r>
            <a:r>
              <a:rPr lang="en-US" err="1"/>
              <a:t>một</a:t>
            </a:r>
            <a:r>
              <a:rPr lang="en-US"/>
              <a:t> </a:t>
            </a:r>
            <a:r>
              <a:rPr lang="en-US" err="1"/>
              <a:t>số</a:t>
            </a:r>
            <a:r>
              <a:rPr lang="en-US"/>
              <a:t> </a:t>
            </a:r>
            <a:r>
              <a:rPr lang="en-US" err="1"/>
              <a:t>chức</a:t>
            </a:r>
            <a:r>
              <a:rPr lang="en-US"/>
              <a:t> </a:t>
            </a:r>
            <a:r>
              <a:rPr lang="en-US" err="1"/>
              <a:t>năng</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and white logo&#10;&#10;Description automatically generated">
            <a:extLst>
              <a:ext uri="{FF2B5EF4-FFF2-40B4-BE49-F238E27FC236}">
                <a16:creationId xmlns:a16="http://schemas.microsoft.com/office/drawing/2014/main" id="{758289AA-A9D0-9119-175D-38C7CA964C34}"/>
              </a:ext>
            </a:extLst>
          </p:cNvPr>
          <p:cNvPicPr>
            <a:picLocks noChangeAspect="1"/>
          </p:cNvPicPr>
          <p:nvPr/>
        </p:nvPicPr>
        <p:blipFill>
          <a:blip r:embed="rId3"/>
          <a:stretch>
            <a:fillRect/>
          </a:stretch>
        </p:blipFill>
        <p:spPr>
          <a:xfrm>
            <a:off x="7150791" y="1764265"/>
            <a:ext cx="1614969" cy="1614969"/>
          </a:xfrm>
          <a:prstGeom prst="rect">
            <a:avLst/>
          </a:prstGeom>
        </p:spPr>
      </p:pic>
    </p:spTree>
    <p:extLst>
      <p:ext uri="{BB962C8B-B14F-4D97-AF65-F5344CB8AC3E}">
        <p14:creationId xmlns:p14="http://schemas.microsoft.com/office/powerpoint/2010/main" val="2115059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txBox="1">
            <a:spLocks noGrp="1"/>
          </p:cNvSpPr>
          <p:nvPr>
            <p:ph type="subTitle" idx="1"/>
          </p:nvPr>
        </p:nvSpPr>
        <p:spPr>
          <a:xfrm>
            <a:off x="939273" y="1302795"/>
            <a:ext cx="5897974" cy="3544818"/>
          </a:xfrm>
          <a:prstGeom prst="rect">
            <a:avLst/>
          </a:prstGeom>
        </p:spPr>
        <p:txBody>
          <a:bodyPr spcFirstLastPara="1" wrap="square" lIns="91425" tIns="91425" rIns="91425" bIns="91425" anchor="t" anchorCtr="0">
            <a:noAutofit/>
          </a:bodyPr>
          <a:lstStyle/>
          <a:p>
            <a:pPr marL="285750" indent="-285750" algn="just">
              <a:lnSpc>
                <a:spcPct val="150000"/>
              </a:lnSpc>
              <a:buFontTx/>
              <a:buChar char="-"/>
            </a:pPr>
            <a:r>
              <a:rPr lang="en-US" sz="1600">
                <a:solidFill>
                  <a:schemeClr val="tx1"/>
                </a:solidFill>
                <a:latin typeface="Sarabun Light" panose="020B0604020202020204" charset="-34"/>
                <a:cs typeface="Sarabun Light" panose="020B0604020202020204" charset="-34"/>
              </a:rPr>
              <a:t>Open-source IDS/IPS, network-based, rule-based</a:t>
            </a:r>
          </a:p>
          <a:p>
            <a:pPr marL="285750" indent="-285750" algn="just">
              <a:lnSpc>
                <a:spcPct val="150000"/>
              </a:lnSpc>
              <a:buFontTx/>
              <a:buChar char="-"/>
            </a:pPr>
            <a:r>
              <a:rPr lang="en-US" sz="1600" err="1">
                <a:solidFill>
                  <a:schemeClr val="tx1"/>
                </a:solidFill>
                <a:latin typeface="Sarabun Light" panose="020B0604020202020204" charset="-34"/>
                <a:cs typeface="Sarabun Light" panose="020B0604020202020204" charset="-34"/>
              </a:rPr>
              <a:t>Tính</a:t>
            </a:r>
            <a:r>
              <a:rPr lang="en-US" sz="1600">
                <a:solidFill>
                  <a:schemeClr val="tx1"/>
                </a:solidFill>
                <a:latin typeface="Sarabun Light" panose="020B0604020202020204" charset="-34"/>
                <a:cs typeface="Sarabun Light" panose="020B0604020202020204" charset="-34"/>
              </a:rPr>
              <a:t> </a:t>
            </a:r>
            <a:r>
              <a:rPr lang="en-US" sz="1600" err="1">
                <a:solidFill>
                  <a:schemeClr val="tx1"/>
                </a:solidFill>
                <a:latin typeface="Sarabun Light" panose="020B0604020202020204" charset="-34"/>
                <a:cs typeface="Sarabun Light" panose="020B0604020202020204" charset="-34"/>
              </a:rPr>
              <a:t>năng</a:t>
            </a:r>
            <a:r>
              <a:rPr lang="en-US" sz="1600">
                <a:solidFill>
                  <a:schemeClr val="tx1"/>
                </a:solidFill>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bắt</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gói</a:t>
            </a:r>
            <a:r>
              <a:rPr lang="en-US" sz="1600" i="0">
                <a:solidFill>
                  <a:schemeClr val="tx1"/>
                </a:solidFill>
                <a:effectLst/>
                <a:highlight>
                  <a:srgbClr val="F7F7F7"/>
                </a:highlight>
                <a:latin typeface="Sarabun Light" panose="020B0604020202020204" charset="-34"/>
                <a:cs typeface="Sarabun Light" panose="020B0604020202020204" charset="-34"/>
              </a:rPr>
              <a:t> tin ở </a:t>
            </a:r>
            <a:r>
              <a:rPr lang="en-US" sz="1600" i="0" err="1">
                <a:solidFill>
                  <a:schemeClr val="tx1"/>
                </a:solidFill>
                <a:effectLst/>
                <a:highlight>
                  <a:srgbClr val="F7F7F7"/>
                </a:highlight>
                <a:latin typeface="Sarabun Light" panose="020B0604020202020204" charset="-34"/>
                <a:cs typeface="Sarabun Light" panose="020B0604020202020204" charset="-34"/>
              </a:rPr>
              <a:t>chế</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độ</a:t>
            </a:r>
            <a:r>
              <a:rPr lang="en-US" sz="1600" i="0">
                <a:solidFill>
                  <a:schemeClr val="tx1"/>
                </a:solidFill>
                <a:effectLst/>
                <a:highlight>
                  <a:srgbClr val="F7F7F7"/>
                </a:highlight>
                <a:latin typeface="Sarabun Light" panose="020B0604020202020204" charset="-34"/>
                <a:cs typeface="Sarabun Light" panose="020B0604020202020204" charset="-34"/>
              </a:rPr>
              <a:t> stateless </a:t>
            </a:r>
            <a:r>
              <a:rPr lang="en-US" sz="1600" i="0" err="1">
                <a:solidFill>
                  <a:schemeClr val="tx1"/>
                </a:solidFill>
                <a:effectLst/>
                <a:highlight>
                  <a:srgbClr val="F7F7F7"/>
                </a:highlight>
                <a:latin typeface="Sarabun Light" panose="020B0604020202020204" charset="-34"/>
                <a:cs typeface="Sarabun Light" panose="020B0604020202020204" charset="-34"/>
              </a:rPr>
              <a:t>và</a:t>
            </a:r>
            <a:r>
              <a:rPr lang="en-US" sz="1600" i="0">
                <a:solidFill>
                  <a:schemeClr val="tx1"/>
                </a:solidFill>
                <a:effectLst/>
                <a:highlight>
                  <a:srgbClr val="F7F7F7"/>
                </a:highlight>
                <a:latin typeface="Sarabun Light" panose="020B0604020202020204" charset="-34"/>
                <a:cs typeface="Sarabun Light" panose="020B0604020202020204" charset="-34"/>
              </a:rPr>
              <a:t> stateful, </a:t>
            </a:r>
            <a:r>
              <a:rPr lang="en-US" sz="1600" i="0" err="1">
                <a:solidFill>
                  <a:schemeClr val="tx1"/>
                </a:solidFill>
                <a:effectLst/>
                <a:highlight>
                  <a:srgbClr val="F7F7F7"/>
                </a:highlight>
                <a:latin typeface="Sarabun Light" panose="020B0604020202020204" charset="-34"/>
                <a:cs typeface="Sarabun Light" panose="020B0604020202020204" charset="-34"/>
              </a:rPr>
              <a:t>hỗ</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trợ</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nhiều</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giao</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thức</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tùy</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chỉnh</a:t>
            </a:r>
            <a:r>
              <a:rPr lang="en-US" sz="1600" i="0">
                <a:solidFill>
                  <a:schemeClr val="tx1"/>
                </a:solidFill>
                <a:effectLst/>
                <a:highlight>
                  <a:srgbClr val="F7F7F7"/>
                </a:highlight>
                <a:latin typeface="Sarabun Light" panose="020B0604020202020204" charset="-34"/>
                <a:cs typeface="Sarabun Light" panose="020B0604020202020204" charset="-34"/>
              </a:rPr>
              <a:t> rules </a:t>
            </a:r>
            <a:r>
              <a:rPr lang="en-US" sz="1600" i="0" err="1">
                <a:solidFill>
                  <a:schemeClr val="tx1"/>
                </a:solidFill>
                <a:effectLst/>
                <a:highlight>
                  <a:srgbClr val="F7F7F7"/>
                </a:highlight>
                <a:latin typeface="Sarabun Light" panose="020B0604020202020204" charset="-34"/>
                <a:cs typeface="Sarabun Light" panose="020B0604020202020204" charset="-34"/>
              </a:rPr>
              <a:t>và</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cấu</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hình</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linh</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hoạt</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cung</a:t>
            </a:r>
            <a:r>
              <a:rPr lang="en-US" sz="1600" i="0">
                <a:solidFill>
                  <a:schemeClr val="tx1"/>
                </a:solidFill>
                <a:effectLst/>
                <a:highlight>
                  <a:srgbClr val="F7F7F7"/>
                </a:highlight>
                <a:latin typeface="Sarabun Light" panose="020B0604020202020204" charset="-34"/>
                <a:cs typeface="Sarabun Light" panose="020B0604020202020204" charset="-34"/>
              </a:rPr>
              <a:t> </a:t>
            </a:r>
            <a:r>
              <a:rPr lang="en-US" sz="1600" i="0" err="1">
                <a:solidFill>
                  <a:schemeClr val="tx1"/>
                </a:solidFill>
                <a:effectLst/>
                <a:highlight>
                  <a:srgbClr val="F7F7F7"/>
                </a:highlight>
                <a:latin typeface="Sarabun Light" panose="020B0604020202020204" charset="-34"/>
                <a:cs typeface="Sarabun Light" panose="020B0604020202020204" charset="-34"/>
              </a:rPr>
              <a:t>cấp</a:t>
            </a:r>
            <a:r>
              <a:rPr lang="en-US" sz="1600" i="0">
                <a:solidFill>
                  <a:schemeClr val="tx1"/>
                </a:solidFill>
                <a:effectLst/>
                <a:highlight>
                  <a:srgbClr val="F7F7F7"/>
                </a:highlight>
                <a:latin typeface="Sarabun Light" panose="020B0604020202020204" charset="-34"/>
                <a:cs typeface="Sarabun Light" panose="020B0604020202020204" charset="-34"/>
              </a:rPr>
              <a:t> log chi </a:t>
            </a:r>
            <a:r>
              <a:rPr lang="en-US" sz="1600" i="0" err="1">
                <a:solidFill>
                  <a:schemeClr val="tx1"/>
                </a:solidFill>
                <a:effectLst/>
                <a:highlight>
                  <a:srgbClr val="F7F7F7"/>
                </a:highlight>
                <a:latin typeface="Sarabun Light" panose="020B0604020202020204" charset="-34"/>
                <a:cs typeface="Sarabun Light" panose="020B0604020202020204" charset="-34"/>
              </a:rPr>
              <a:t>tiết</a:t>
            </a:r>
            <a:r>
              <a:rPr lang="en-US" sz="1600">
                <a:solidFill>
                  <a:schemeClr val="tx1"/>
                </a:solidFill>
                <a:highlight>
                  <a:srgbClr val="F7F7F7"/>
                </a:highlight>
                <a:latin typeface="Sarabun Light" panose="020B0604020202020204" charset="-34"/>
                <a:cs typeface="Sarabun Light" panose="020B0604020202020204" charset="-34"/>
              </a:rPr>
              <a:t>, </a:t>
            </a:r>
            <a:r>
              <a:rPr lang="en-US" sz="1600" err="1">
                <a:solidFill>
                  <a:schemeClr val="tx1"/>
                </a:solidFill>
                <a:highlight>
                  <a:srgbClr val="F7F7F7"/>
                </a:highlight>
                <a:latin typeface="Sarabun Light" panose="020B0604020202020204" charset="-34"/>
                <a:cs typeface="Sarabun Light" panose="020B0604020202020204" charset="-34"/>
              </a:rPr>
              <a:t>hỗ</a:t>
            </a:r>
            <a:r>
              <a:rPr lang="en-US" sz="1600">
                <a:solidFill>
                  <a:schemeClr val="tx1"/>
                </a:solidFill>
                <a:highlight>
                  <a:srgbClr val="F7F7F7"/>
                </a:highlight>
                <a:latin typeface="Sarabun Light" panose="020B0604020202020204" charset="-34"/>
                <a:cs typeface="Sarabun Light" panose="020B0604020202020204" charset="-34"/>
              </a:rPr>
              <a:t> </a:t>
            </a:r>
            <a:r>
              <a:rPr lang="en-US" sz="1600" err="1">
                <a:solidFill>
                  <a:schemeClr val="tx1"/>
                </a:solidFill>
                <a:highlight>
                  <a:srgbClr val="F7F7F7"/>
                </a:highlight>
                <a:latin typeface="Sarabun Light" panose="020B0604020202020204" charset="-34"/>
                <a:cs typeface="Sarabun Light" panose="020B0604020202020204" charset="-34"/>
              </a:rPr>
              <a:t>trợ</a:t>
            </a:r>
            <a:r>
              <a:rPr lang="en-US" sz="1600">
                <a:solidFill>
                  <a:schemeClr val="tx1"/>
                </a:solidFill>
                <a:highlight>
                  <a:srgbClr val="F7F7F7"/>
                </a:highlight>
                <a:latin typeface="Sarabun Light" panose="020B0604020202020204" charset="-34"/>
                <a:cs typeface="Sarabun Light" panose="020B0604020202020204" charset="-34"/>
              </a:rPr>
              <a:t> </a:t>
            </a:r>
            <a:r>
              <a:rPr lang="en-US" sz="1600" err="1">
                <a:solidFill>
                  <a:schemeClr val="tx1"/>
                </a:solidFill>
                <a:highlight>
                  <a:srgbClr val="F7F7F7"/>
                </a:highlight>
                <a:latin typeface="Sarabun Light" panose="020B0604020202020204" charset="-34"/>
                <a:cs typeface="Sarabun Light" panose="020B0604020202020204" charset="-34"/>
              </a:rPr>
              <a:t>nhiều</a:t>
            </a:r>
            <a:r>
              <a:rPr lang="en-US" sz="1600">
                <a:solidFill>
                  <a:schemeClr val="tx1"/>
                </a:solidFill>
                <a:highlight>
                  <a:srgbClr val="F7F7F7"/>
                </a:highlight>
                <a:latin typeface="Sarabun Light" panose="020B0604020202020204" charset="-34"/>
                <a:cs typeface="Sarabun Light" panose="020B0604020202020204" charset="-34"/>
              </a:rPr>
              <a:t> </a:t>
            </a:r>
            <a:r>
              <a:rPr lang="en-US" sz="1600" err="1">
                <a:solidFill>
                  <a:schemeClr val="tx1"/>
                </a:solidFill>
                <a:highlight>
                  <a:srgbClr val="F7F7F7"/>
                </a:highlight>
                <a:latin typeface="Sarabun Light" panose="020B0604020202020204" charset="-34"/>
                <a:cs typeface="Sarabun Light" panose="020B0604020202020204" charset="-34"/>
              </a:rPr>
              <a:t>nền</a:t>
            </a:r>
            <a:r>
              <a:rPr lang="en-US" sz="1600">
                <a:solidFill>
                  <a:schemeClr val="tx1"/>
                </a:solidFill>
                <a:highlight>
                  <a:srgbClr val="F7F7F7"/>
                </a:highlight>
                <a:latin typeface="Sarabun Light" panose="020B0604020202020204" charset="-34"/>
                <a:cs typeface="Sarabun Light" panose="020B0604020202020204" charset="-34"/>
              </a:rPr>
              <a:t> </a:t>
            </a:r>
            <a:r>
              <a:rPr lang="en-US" sz="1600" err="1">
                <a:solidFill>
                  <a:schemeClr val="tx1"/>
                </a:solidFill>
                <a:highlight>
                  <a:srgbClr val="F7F7F7"/>
                </a:highlight>
                <a:latin typeface="Sarabun Light" panose="020B0604020202020204" charset="-34"/>
                <a:cs typeface="Sarabun Light" panose="020B0604020202020204" charset="-34"/>
              </a:rPr>
              <a:t>tảng</a:t>
            </a:r>
            <a:r>
              <a:rPr lang="en-US" sz="1600">
                <a:solidFill>
                  <a:schemeClr val="tx1"/>
                </a:solidFill>
                <a:highlight>
                  <a:srgbClr val="F7F7F7"/>
                </a:highlight>
                <a:latin typeface="Sarabun Light" panose="020B0604020202020204" charset="-34"/>
                <a:cs typeface="Sarabun Light" panose="020B0604020202020204" charset="-34"/>
              </a:rPr>
              <a:t>,….</a:t>
            </a:r>
          </a:p>
          <a:p>
            <a:pPr marL="285750" lvl="0" indent="-285750" algn="just" rtl="0">
              <a:lnSpc>
                <a:spcPct val="150000"/>
              </a:lnSpc>
              <a:spcBef>
                <a:spcPts val="0"/>
              </a:spcBef>
              <a:spcAft>
                <a:spcPts val="0"/>
              </a:spcAft>
              <a:buFont typeface="Sarabun Light" panose="020B0604020202020204" charset="-34"/>
              <a:buChar char="-"/>
            </a:pPr>
            <a:r>
              <a:rPr lang="en-US" sz="1600" err="1">
                <a:solidFill>
                  <a:schemeClr val="tx1"/>
                </a:solidFill>
                <a:latin typeface="Sarabun Light" panose="020B0604020202020204" charset="-34"/>
                <a:cs typeface="Sarabun Light" panose="020B0604020202020204" charset="-34"/>
              </a:rPr>
              <a:t>Tính</a:t>
            </a:r>
            <a:r>
              <a:rPr lang="en-US" sz="1600">
                <a:solidFill>
                  <a:schemeClr val="tx1"/>
                </a:solidFill>
                <a:latin typeface="Sarabun Light" panose="020B0604020202020204" charset="-34"/>
                <a:cs typeface="Sarabun Light" panose="020B0604020202020204" charset="-34"/>
              </a:rPr>
              <a:t> </a:t>
            </a:r>
            <a:r>
              <a:rPr lang="en-US" sz="1600" err="1">
                <a:solidFill>
                  <a:schemeClr val="tx1"/>
                </a:solidFill>
                <a:latin typeface="Sarabun Light" panose="020B0604020202020204" charset="-34"/>
                <a:cs typeface="Sarabun Light" panose="020B0604020202020204" charset="-34"/>
              </a:rPr>
              <a:t>năng</a:t>
            </a:r>
            <a:r>
              <a:rPr lang="en-US" sz="1600">
                <a:solidFill>
                  <a:schemeClr val="tx1"/>
                </a:solidFill>
                <a:latin typeface="Sarabun Light" panose="020B0604020202020204" charset="-34"/>
                <a:cs typeface="Sarabun Light" panose="020B0604020202020204" charset="-34"/>
              </a:rPr>
              <a:t> </a:t>
            </a:r>
            <a:r>
              <a:rPr lang="en-US" sz="1600" err="1">
                <a:solidFill>
                  <a:schemeClr val="tx1"/>
                </a:solidFill>
                <a:latin typeface="Sarabun Light" panose="020B0604020202020204" charset="-34"/>
                <a:cs typeface="Sarabun Light" panose="020B0604020202020204" charset="-34"/>
              </a:rPr>
              <a:t>nổi</a:t>
            </a:r>
            <a:r>
              <a:rPr lang="en-US" sz="1600">
                <a:solidFill>
                  <a:schemeClr val="tx1"/>
                </a:solidFill>
                <a:latin typeface="Sarabun Light" panose="020B0604020202020204" charset="-34"/>
                <a:cs typeface="Sarabun Light" panose="020B0604020202020204" charset="-34"/>
              </a:rPr>
              <a:t> </a:t>
            </a:r>
            <a:r>
              <a:rPr lang="en-US" sz="1600" err="1">
                <a:solidFill>
                  <a:schemeClr val="tx1"/>
                </a:solidFill>
                <a:latin typeface="Sarabun Light" panose="020B0604020202020204" charset="-34"/>
                <a:cs typeface="Sarabun Light" panose="020B0604020202020204" charset="-34"/>
              </a:rPr>
              <a:t>bật</a:t>
            </a:r>
            <a:r>
              <a:rPr lang="en-US" sz="1600">
                <a:solidFill>
                  <a:schemeClr val="tx1"/>
                </a:solidFill>
                <a:latin typeface="Sarabun Light" panose="020B0604020202020204" charset="-34"/>
                <a:cs typeface="Sarabun Light" panose="020B0604020202020204" charset="-34"/>
              </a:rPr>
              <a:t>: </a:t>
            </a:r>
            <a:r>
              <a:rPr lang="en-US" sz="1600" b="1" err="1">
                <a:solidFill>
                  <a:schemeClr val="tx1"/>
                </a:solidFill>
                <a:latin typeface="Sarabun Light" panose="020B0604020202020204" charset="-34"/>
                <a:cs typeface="Sarabun Light" panose="020B0604020202020204" charset="-34"/>
              </a:rPr>
              <a:t>Đa</a:t>
            </a:r>
            <a:r>
              <a:rPr lang="en-US" sz="1600" b="1">
                <a:solidFill>
                  <a:schemeClr val="tx1"/>
                </a:solidFill>
                <a:latin typeface="Sarabun Light" panose="020B0604020202020204" charset="-34"/>
                <a:cs typeface="Sarabun Light" panose="020B0604020202020204" charset="-34"/>
              </a:rPr>
              <a:t> </a:t>
            </a:r>
            <a:r>
              <a:rPr lang="en-US" sz="1600" b="1" err="1">
                <a:solidFill>
                  <a:schemeClr val="tx1"/>
                </a:solidFill>
                <a:latin typeface="Sarabun Light" panose="020B0604020202020204" charset="-34"/>
                <a:cs typeface="Sarabun Light" panose="020B0604020202020204" charset="-34"/>
              </a:rPr>
              <a:t>luồng</a:t>
            </a:r>
            <a:r>
              <a:rPr lang="en-US" sz="1600" b="1">
                <a:solidFill>
                  <a:schemeClr val="tx1"/>
                </a:solidFill>
                <a:latin typeface="Sarabun Light" panose="020B0604020202020204" charset="-34"/>
                <a:cs typeface="Sarabun Light" panose="020B0604020202020204" charset="-34"/>
              </a:rPr>
              <a:t> (Multi threading), </a:t>
            </a:r>
            <a:r>
              <a:rPr lang="en-US" sz="1600" b="1" err="1">
                <a:solidFill>
                  <a:schemeClr val="tx1"/>
                </a:solidFill>
                <a:latin typeface="Sarabun Light" panose="020B0604020202020204" charset="-34"/>
                <a:cs typeface="Sarabun Light" panose="020B0604020202020204" charset="-34"/>
              </a:rPr>
              <a:t>Phát</a:t>
            </a:r>
            <a:r>
              <a:rPr lang="en-US" sz="1600" b="1">
                <a:solidFill>
                  <a:schemeClr val="tx1"/>
                </a:solidFill>
                <a:latin typeface="Sarabun Light" panose="020B0604020202020204" charset="-34"/>
                <a:cs typeface="Sarabun Light" panose="020B0604020202020204" charset="-34"/>
              </a:rPr>
              <a:t> </a:t>
            </a:r>
            <a:r>
              <a:rPr lang="en-US" sz="1600" b="1" err="1">
                <a:solidFill>
                  <a:schemeClr val="tx1"/>
                </a:solidFill>
                <a:latin typeface="Sarabun Light" panose="020B0604020202020204" charset="-34"/>
                <a:cs typeface="Sarabun Light" panose="020B0604020202020204" charset="-34"/>
              </a:rPr>
              <a:t>hiện</a:t>
            </a:r>
            <a:r>
              <a:rPr lang="en-US" sz="1600" b="1">
                <a:solidFill>
                  <a:schemeClr val="tx1"/>
                </a:solidFill>
                <a:latin typeface="Sarabun Light" panose="020B0604020202020204" charset="-34"/>
                <a:cs typeface="Sarabun Light" panose="020B0604020202020204" charset="-34"/>
              </a:rPr>
              <a:t> </a:t>
            </a:r>
            <a:r>
              <a:rPr lang="en-US" sz="1600" b="1" err="1">
                <a:solidFill>
                  <a:schemeClr val="tx1"/>
                </a:solidFill>
                <a:latin typeface="Sarabun Light" panose="020B0604020202020204" charset="-34"/>
                <a:cs typeface="Sarabun Light" panose="020B0604020202020204" charset="-34"/>
              </a:rPr>
              <a:t>giao</a:t>
            </a:r>
            <a:r>
              <a:rPr lang="en-US" sz="1600" b="1">
                <a:solidFill>
                  <a:schemeClr val="tx1"/>
                </a:solidFill>
                <a:latin typeface="Sarabun Light" panose="020B0604020202020204" charset="-34"/>
                <a:cs typeface="Sarabun Light" panose="020B0604020202020204" charset="-34"/>
              </a:rPr>
              <a:t> </a:t>
            </a:r>
            <a:r>
              <a:rPr lang="en-US" sz="1600" b="1" err="1">
                <a:solidFill>
                  <a:schemeClr val="tx1"/>
                </a:solidFill>
                <a:latin typeface="Sarabun Light" panose="020B0604020202020204" charset="-34"/>
                <a:cs typeface="Sarabun Light" panose="020B0604020202020204" charset="-34"/>
              </a:rPr>
              <a:t>thức</a:t>
            </a:r>
            <a:r>
              <a:rPr lang="en-US" sz="1600" b="1">
                <a:solidFill>
                  <a:schemeClr val="tx1"/>
                </a:solidFill>
                <a:latin typeface="Sarabun Light" panose="020B0604020202020204" charset="-34"/>
                <a:cs typeface="Sarabun Light" panose="020B0604020202020204" charset="-34"/>
              </a:rPr>
              <a:t> </a:t>
            </a:r>
            <a:r>
              <a:rPr lang="en-US" sz="1600" b="1" err="1">
                <a:solidFill>
                  <a:schemeClr val="tx1"/>
                </a:solidFill>
                <a:latin typeface="Sarabun Light" panose="020B0604020202020204" charset="-34"/>
                <a:cs typeface="Sarabun Light" panose="020B0604020202020204" charset="-34"/>
              </a:rPr>
              <a:t>tự</a:t>
            </a:r>
            <a:r>
              <a:rPr lang="en-US" sz="1600" b="1">
                <a:solidFill>
                  <a:schemeClr val="tx1"/>
                </a:solidFill>
                <a:latin typeface="Sarabun Light" panose="020B0604020202020204" charset="-34"/>
                <a:cs typeface="Sarabun Light" panose="020B0604020202020204" charset="-34"/>
              </a:rPr>
              <a:t> </a:t>
            </a:r>
            <a:r>
              <a:rPr lang="en-US" sz="1600" b="1" err="1">
                <a:solidFill>
                  <a:schemeClr val="tx1"/>
                </a:solidFill>
                <a:latin typeface="Sarabun Light" panose="020B0604020202020204" charset="-34"/>
                <a:cs typeface="Sarabun Light" panose="020B0604020202020204" charset="-34"/>
              </a:rPr>
              <a:t>động</a:t>
            </a:r>
            <a:r>
              <a:rPr lang="en-US" sz="1600" b="1">
                <a:solidFill>
                  <a:schemeClr val="tx1"/>
                </a:solidFill>
                <a:latin typeface="Sarabun Light" panose="020B0604020202020204" charset="-34"/>
                <a:cs typeface="Sarabun Light" panose="020B0604020202020204" charset="-34"/>
              </a:rPr>
              <a:t> (Automatic Protocol Detection)</a:t>
            </a:r>
            <a:r>
              <a:rPr lang="en-US" sz="1600">
                <a:solidFill>
                  <a:schemeClr val="tx1"/>
                </a:solidFill>
                <a:latin typeface="Sarabun Light" panose="020B0604020202020204" charset="-34"/>
                <a:cs typeface="Sarabun Light" panose="020B0604020202020204" charset="-34"/>
              </a:rPr>
              <a:t>, </a:t>
            </a:r>
            <a:r>
              <a:rPr lang="en-US" sz="1600" err="1">
                <a:solidFill>
                  <a:schemeClr val="tx1"/>
                </a:solidFill>
                <a:latin typeface="Sarabun Light" panose="020B0604020202020204" charset="-34"/>
                <a:cs typeface="Sarabun Light" panose="020B0604020202020204" charset="-34"/>
              </a:rPr>
              <a:t>Quản</a:t>
            </a:r>
            <a:r>
              <a:rPr lang="en-US" sz="1600">
                <a:solidFill>
                  <a:schemeClr val="tx1"/>
                </a:solidFill>
                <a:latin typeface="Sarabun Light" panose="020B0604020202020204" charset="-34"/>
                <a:cs typeface="Sarabun Light" panose="020B0604020202020204" charset="-34"/>
              </a:rPr>
              <a:t> </a:t>
            </a:r>
            <a:r>
              <a:rPr lang="en-US" sz="1600" err="1">
                <a:solidFill>
                  <a:schemeClr val="tx1"/>
                </a:solidFill>
                <a:latin typeface="Sarabun Light" panose="020B0604020202020204" charset="-34"/>
                <a:cs typeface="Sarabun Light" panose="020B0604020202020204" charset="-34"/>
              </a:rPr>
              <a:t>lý</a:t>
            </a:r>
            <a:r>
              <a:rPr lang="en-US" sz="1600">
                <a:solidFill>
                  <a:schemeClr val="tx1"/>
                </a:solidFill>
                <a:latin typeface="Sarabun Light" panose="020B0604020202020204" charset="-34"/>
                <a:cs typeface="Sarabun Light" panose="020B0604020202020204" charset="-34"/>
              </a:rPr>
              <a:t> </a:t>
            </a:r>
            <a:r>
              <a:rPr lang="en-US" sz="1600" err="1">
                <a:solidFill>
                  <a:schemeClr val="tx1"/>
                </a:solidFill>
                <a:latin typeface="Sarabun Light" panose="020B0604020202020204" charset="-34"/>
                <a:cs typeface="Sarabun Light" panose="020B0604020202020204" charset="-34"/>
              </a:rPr>
              <a:t>danh</a:t>
            </a:r>
            <a:r>
              <a:rPr lang="en-US" sz="1600">
                <a:solidFill>
                  <a:schemeClr val="tx1"/>
                </a:solidFill>
                <a:latin typeface="Sarabun Light" panose="020B0604020202020204" charset="-34"/>
                <a:cs typeface="Sarabun Light" panose="020B0604020202020204" charset="-34"/>
              </a:rPr>
              <a:t> </a:t>
            </a:r>
            <a:r>
              <a:rPr lang="en-US" sz="1600" err="1">
                <a:solidFill>
                  <a:schemeClr val="tx1"/>
                </a:solidFill>
                <a:latin typeface="Sarabun Light" panose="020B0604020202020204" charset="-34"/>
                <a:cs typeface="Sarabun Light" panose="020B0604020202020204" charset="-34"/>
              </a:rPr>
              <a:t>tiếng</a:t>
            </a:r>
            <a:r>
              <a:rPr lang="en-US" sz="1600">
                <a:solidFill>
                  <a:schemeClr val="tx1"/>
                </a:solidFill>
                <a:latin typeface="Sarabun Light" panose="020B0604020202020204" charset="-34"/>
                <a:cs typeface="Sarabun Light" panose="020B0604020202020204" charset="-34"/>
              </a:rPr>
              <a:t> IP (IP Reputation),…</a:t>
            </a:r>
          </a:p>
        </p:txBody>
      </p:sp>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cxnSp>
        <p:nvCxnSpPr>
          <p:cNvPr id="321" name="Google Shape;321;p33"/>
          <p:cNvCxnSpPr>
            <a:cxnSpLocks/>
          </p:cNvCxnSpPr>
          <p:nvPr/>
        </p:nvCxnSpPr>
        <p:spPr>
          <a:xfrm>
            <a:off x="1075300" y="552550"/>
            <a:ext cx="6066164"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a:cxnSpLocks/>
          </p:cNvCxnSpPr>
          <p:nvPr/>
        </p:nvCxnSpPr>
        <p:spPr>
          <a:xfrm>
            <a:off x="1075300" y="1173423"/>
            <a:ext cx="6066164"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39273" y="575815"/>
            <a:ext cx="6531375" cy="468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Suricata – </a:t>
            </a:r>
            <a:r>
              <a:rPr lang="en-US" err="1"/>
              <a:t>Giới</a:t>
            </a:r>
            <a:r>
              <a:rPr lang="en-US"/>
              <a:t> </a:t>
            </a:r>
            <a:r>
              <a:rPr lang="en-US" err="1"/>
              <a:t>thiệu</a:t>
            </a:r>
            <a:r>
              <a:rPr lang="en-US"/>
              <a:t>, </a:t>
            </a:r>
            <a:r>
              <a:rPr lang="en-US" err="1"/>
              <a:t>một</a:t>
            </a:r>
            <a:r>
              <a:rPr lang="en-US"/>
              <a:t> </a:t>
            </a:r>
            <a:r>
              <a:rPr lang="en-US" err="1"/>
              <a:t>số</a:t>
            </a:r>
            <a:r>
              <a:rPr lang="en-US"/>
              <a:t> </a:t>
            </a:r>
            <a:r>
              <a:rPr lang="en-US" err="1"/>
              <a:t>tính</a:t>
            </a:r>
            <a:r>
              <a:rPr lang="en-US"/>
              <a:t> </a:t>
            </a:r>
            <a:r>
              <a:rPr lang="en-US" err="1"/>
              <a:t>năng</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descr="Branding Images - Suricata">
            <a:extLst>
              <a:ext uri="{FF2B5EF4-FFF2-40B4-BE49-F238E27FC236}">
                <a16:creationId xmlns:a16="http://schemas.microsoft.com/office/drawing/2014/main" id="{EBA495BD-8F6D-A118-C43A-3130528611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84" b="94737" l="6985" r="98552">
                        <a14:foregroundMark x1="6985" y1="86316" x2="6985" y2="86316"/>
                        <a14:foregroundMark x1="13373" y1="93450" x2="13373" y2="93450"/>
                        <a14:foregroundMark x1="18313" y1="91111" x2="18313" y2="91111"/>
                        <a14:foregroundMark x1="31175" y1="87953" x2="31175" y2="87953"/>
                        <a14:foregroundMark x1="43186" y1="89006" x2="43186" y2="89006"/>
                        <a14:foregroundMark x1="49063" y1="86901" x2="49063" y2="86901"/>
                        <a14:foregroundMark x1="60733" y1="88772" x2="60733" y2="88772"/>
                        <a14:foregroundMark x1="75894" y1="85380" x2="75894" y2="85380"/>
                        <a14:foregroundMark x1="83390" y1="90994" x2="83390" y2="90994"/>
                        <a14:foregroundMark x1="77087" y1="81404" x2="77087" y2="81404"/>
                        <a14:foregroundMark x1="94549" y1="84561" x2="94549" y2="84561"/>
                        <a14:foregroundMark x1="93101" y1="82690" x2="93101" y2="82690"/>
                        <a14:foregroundMark x1="97871" y1="82690" x2="97871" y2="82690"/>
                        <a14:foregroundMark x1="98382" y1="85263" x2="98382" y2="85263"/>
                        <a14:foregroundMark x1="65247" y1="51111" x2="65247" y2="51111"/>
                        <a14:foregroundMark x1="44974" y1="61754" x2="44974" y2="61754"/>
                        <a14:foregroundMark x1="31687" y1="64327" x2="31687" y2="64327"/>
                        <a14:foregroundMark x1="22658" y1="54854" x2="22658" y2="54854"/>
                        <a14:foregroundMark x1="47189" y1="6784" x2="47189" y2="6784"/>
                        <a14:foregroundMark x1="48552" y1="83743" x2="48552" y2="83743"/>
                        <a14:foregroundMark x1="52981" y1="82456" x2="47785" y2="83275"/>
                        <a14:foregroundMark x1="93867" y1="81754" x2="92589" y2="82807"/>
                        <a14:foregroundMark x1="92760" y1="83158" x2="93356" y2="82573"/>
                        <a14:foregroundMark x1="97274" y1="81754" x2="93356" y2="81404"/>
                        <a14:foregroundMark x1="96848" y1="81404" x2="97189" y2="81988"/>
                        <a14:foregroundMark x1="98467" y1="85380" x2="93101" y2="82807"/>
                        <a14:foregroundMark x1="94463" y1="84327" x2="98637" y2="84678"/>
                        <a14:foregroundMark x1="94463" y1="84795" x2="94463" y2="84795"/>
                        <a14:foregroundMark x1="93101" y1="84094" x2="98382" y2="85731"/>
                        <a14:foregroundMark x1="31601" y1="64795" x2="31601" y2="64795"/>
                        <a14:foregroundMark x1="47359" y1="86433" x2="47359" y2="86433"/>
                        <a14:foregroundMark x1="47700" y1="88187" x2="51022" y2="94737"/>
                        <a14:foregroundMark x1="61244" y1="91696" x2="62181" y2="86433"/>
                        <a14:foregroundMark x1="30835" y1="90409" x2="31431" y2="84211"/>
                        <a14:foregroundMark x1="92760" y1="84444" x2="98126" y2="86667"/>
                        <a14:foregroundMark x1="92760" y1="85614" x2="97956" y2="87485"/>
                        <a14:foregroundMark x1="96678" y1="87953" x2="95571" y2="88421"/>
                        <a14:foregroundMark x1="97274" y1="87953" x2="97274" y2="87953"/>
                      </a14:backgroundRemoval>
                    </a14:imgEffect>
                  </a14:imgLayer>
                </a14:imgProps>
              </a:ext>
              <a:ext uri="{28A0092B-C50C-407E-A947-70E740481C1C}">
                <a14:useLocalDpi xmlns:a14="http://schemas.microsoft.com/office/drawing/2010/main" val="0"/>
              </a:ext>
            </a:extLst>
          </a:blip>
          <a:srcRect/>
          <a:stretch>
            <a:fillRect/>
          </a:stretch>
        </p:blipFill>
        <p:spPr bwMode="auto">
          <a:xfrm>
            <a:off x="6837247" y="1824020"/>
            <a:ext cx="2028511" cy="15532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cxnSp>
        <p:nvCxnSpPr>
          <p:cNvPr id="321" name="Google Shape;321;p33"/>
          <p:cNvCxnSpPr>
            <a:cxnSpLocks/>
          </p:cNvCxnSpPr>
          <p:nvPr/>
        </p:nvCxnSpPr>
        <p:spPr>
          <a:xfrm>
            <a:off x="1075300" y="361773"/>
            <a:ext cx="6349628"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a:cxnSpLocks/>
          </p:cNvCxnSpPr>
          <p:nvPr/>
        </p:nvCxnSpPr>
        <p:spPr>
          <a:xfrm>
            <a:off x="1075300" y="982646"/>
            <a:ext cx="6349628"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39273" y="397600"/>
            <a:ext cx="7451400" cy="455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Suricata – </a:t>
            </a:r>
            <a:r>
              <a:rPr lang="en-US" err="1"/>
              <a:t>Kiến</a:t>
            </a:r>
            <a:r>
              <a:rPr lang="en-US"/>
              <a:t> </a:t>
            </a:r>
            <a:r>
              <a:rPr lang="en-US" err="1"/>
              <a:t>trúc</a:t>
            </a:r>
            <a:r>
              <a:rPr lang="en-US"/>
              <a:t> </a:t>
            </a:r>
            <a:r>
              <a:rPr lang="en-US" err="1"/>
              <a:t>và</a:t>
            </a:r>
            <a:r>
              <a:rPr lang="en-US"/>
              <a:t> </a:t>
            </a:r>
            <a:r>
              <a:rPr lang="en-US" err="1"/>
              <a:t>hoạt</a:t>
            </a:r>
            <a:r>
              <a:rPr lang="en-US"/>
              <a:t> </a:t>
            </a:r>
            <a:r>
              <a:rPr lang="en-US" err="1"/>
              <a:t>động</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uricata multi-threaded architecture | Download Scientific Diagram">
            <a:extLst>
              <a:ext uri="{FF2B5EF4-FFF2-40B4-BE49-F238E27FC236}">
                <a16:creationId xmlns:a16="http://schemas.microsoft.com/office/drawing/2014/main" id="{0C0EAABB-9FE0-1D98-9A35-A0C207DC6D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9896" y="2347945"/>
            <a:ext cx="4944207" cy="2198675"/>
          </a:xfrm>
          <a:prstGeom prst="rect">
            <a:avLst/>
          </a:prstGeom>
          <a:noFill/>
          <a:ln>
            <a:noFill/>
          </a:ln>
        </p:spPr>
      </p:pic>
      <p:sp>
        <p:nvSpPr>
          <p:cNvPr id="6" name="TextBox 5">
            <a:extLst>
              <a:ext uri="{FF2B5EF4-FFF2-40B4-BE49-F238E27FC236}">
                <a16:creationId xmlns:a16="http://schemas.microsoft.com/office/drawing/2014/main" id="{FB986D2E-57D6-53FE-27D7-892F26A99CF3}"/>
              </a:ext>
            </a:extLst>
          </p:cNvPr>
          <p:cNvSpPr txBox="1"/>
          <p:nvPr/>
        </p:nvSpPr>
        <p:spPr>
          <a:xfrm>
            <a:off x="876212" y="1055312"/>
            <a:ext cx="7926486" cy="1323439"/>
          </a:xfrm>
          <a:prstGeom prst="rect">
            <a:avLst/>
          </a:prstGeom>
          <a:noFill/>
        </p:spPr>
        <p:txBody>
          <a:bodyPr wrap="square">
            <a:spAutoFit/>
          </a:bodyPr>
          <a:lstStyle/>
          <a:p>
            <a:pPr marL="285750" indent="-285750">
              <a:spcBef>
                <a:spcPts val="600"/>
              </a:spcBef>
              <a:spcAft>
                <a:spcPts val="600"/>
              </a:spcAft>
              <a:buFontTx/>
              <a:buChar char="-"/>
            </a:pPr>
            <a:r>
              <a:rPr lang="en-US" sz="1600" err="1">
                <a:latin typeface="Sarabun Light" panose="020B0604020202020204" charset="-34"/>
                <a:cs typeface="Sarabun Light" panose="020B0604020202020204" charset="-34"/>
              </a:rPr>
              <a:t>Cấu</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trúc</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gồm</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các</a:t>
            </a:r>
            <a:r>
              <a:rPr lang="en-US" sz="1600">
                <a:latin typeface="Sarabun Light" panose="020B0604020202020204" charset="-34"/>
                <a:cs typeface="Sarabun Light" panose="020B0604020202020204" charset="-34"/>
              </a:rPr>
              <a:t> thread, thread-modules </a:t>
            </a:r>
            <a:r>
              <a:rPr lang="en-US" sz="1600" err="1">
                <a:latin typeface="Sarabun Light" panose="020B0604020202020204" charset="-34"/>
                <a:cs typeface="Sarabun Light" panose="020B0604020202020204" charset="-34"/>
              </a:rPr>
              <a:t>và</a:t>
            </a:r>
            <a:r>
              <a:rPr lang="en-US" sz="1600">
                <a:latin typeface="Sarabun Light" panose="020B0604020202020204" charset="-34"/>
                <a:cs typeface="Sarabun Light" panose="020B0604020202020204" charset="-34"/>
              </a:rPr>
              <a:t> queues </a:t>
            </a:r>
            <a:r>
              <a:rPr lang="en-US" sz="1600" err="1">
                <a:latin typeface="Sarabun Light" panose="020B0604020202020204" charset="-34"/>
                <a:cs typeface="Sarabun Light" panose="020B0604020202020204" charset="-34"/>
              </a:rPr>
              <a:t>để</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xử</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lý</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đồng</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thời</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nhiều</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gói</a:t>
            </a:r>
            <a:r>
              <a:rPr lang="en-US" sz="1600">
                <a:latin typeface="Sarabun Light" panose="020B0604020202020204" charset="-34"/>
                <a:cs typeface="Sarabun Light" panose="020B0604020202020204" charset="-34"/>
              </a:rPr>
              <a:t> tin</a:t>
            </a:r>
          </a:p>
          <a:p>
            <a:pPr marL="285750" indent="-285750">
              <a:spcBef>
                <a:spcPts val="600"/>
              </a:spcBef>
              <a:spcAft>
                <a:spcPts val="600"/>
              </a:spcAft>
              <a:buFontTx/>
              <a:buChar char="-"/>
            </a:pPr>
            <a:r>
              <a:rPr lang="en-US" sz="1600" err="1">
                <a:latin typeface="Sarabun Light" panose="020B0604020202020204" charset="-34"/>
                <a:cs typeface="Sarabun Light" panose="020B0604020202020204" charset="-34"/>
              </a:rPr>
              <a:t>Thực</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hiện</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xử</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lý</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và</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phát</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hiện</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dựa</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trên</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hoạt</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động</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của</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các</a:t>
            </a:r>
            <a:r>
              <a:rPr lang="en-US" sz="1600">
                <a:latin typeface="Sarabun Light" panose="020B0604020202020204" charset="-34"/>
                <a:cs typeface="Sarabun Light" panose="020B0604020202020204" charset="-34"/>
              </a:rPr>
              <a:t> </a:t>
            </a:r>
            <a:r>
              <a:rPr lang="en-US" sz="1600" err="1">
                <a:latin typeface="Sarabun Light" panose="020B0604020202020204" charset="-34"/>
                <a:cs typeface="Sarabun Light" panose="020B0604020202020204" charset="-34"/>
              </a:rPr>
              <a:t>các</a:t>
            </a:r>
            <a:r>
              <a:rPr lang="en-US" sz="1600">
                <a:latin typeface="Sarabun Light" panose="020B0604020202020204" charset="-34"/>
                <a:cs typeface="Sarabun Light" panose="020B0604020202020204" charset="-34"/>
              </a:rPr>
              <a:t> thread-modules: Packet Acquisition, Decode and Stream, Detection, Outputs</a:t>
            </a:r>
          </a:p>
          <a:p>
            <a:pPr algn="ctr">
              <a:spcBef>
                <a:spcPts val="600"/>
              </a:spcBef>
              <a:spcAft>
                <a:spcPts val="600"/>
              </a:spcAft>
            </a:pPr>
            <a:r>
              <a:rPr lang="en-US" sz="1200" i="1">
                <a:solidFill>
                  <a:srgbClr val="FF0000"/>
                </a:solidFill>
                <a:latin typeface="Sarabun Light" panose="020B0604020202020204" charset="-34"/>
                <a:cs typeface="Sarabun Light" panose="020B0604020202020204" charset="-34"/>
              </a:rPr>
              <a:t>(</a:t>
            </a:r>
            <a:r>
              <a:rPr lang="en-US" sz="1200" i="1" err="1">
                <a:solidFill>
                  <a:srgbClr val="FF0000"/>
                </a:solidFill>
                <a:latin typeface="Sarabun Light" panose="020B0604020202020204" charset="-34"/>
                <a:cs typeface="Sarabun Light" panose="020B0604020202020204" charset="-34"/>
              </a:rPr>
              <a:t>Tuỳ</a:t>
            </a:r>
            <a:r>
              <a:rPr lang="en-US" sz="1200" i="1">
                <a:solidFill>
                  <a:srgbClr val="FF0000"/>
                </a:solidFill>
                <a:latin typeface="Sarabun Light" panose="020B0604020202020204" charset="-34"/>
                <a:cs typeface="Sarabun Light" panose="020B0604020202020204" charset="-34"/>
              </a:rPr>
              <a:t> </a:t>
            </a:r>
            <a:r>
              <a:rPr lang="en-US" sz="1200" i="1" err="1">
                <a:solidFill>
                  <a:srgbClr val="FF0000"/>
                </a:solidFill>
                <a:latin typeface="Sarabun Light" panose="020B0604020202020204" charset="-34"/>
                <a:cs typeface="Sarabun Light" panose="020B0604020202020204" charset="-34"/>
              </a:rPr>
              <a:t>chọn</a:t>
            </a:r>
            <a:r>
              <a:rPr lang="en-US" sz="1200" i="1">
                <a:solidFill>
                  <a:srgbClr val="FF0000"/>
                </a:solidFill>
                <a:latin typeface="Sarabun Light" panose="020B0604020202020204" charset="-34"/>
                <a:cs typeface="Sarabun Light" panose="020B0604020202020204" charset="-34"/>
              </a:rPr>
              <a:t>) </a:t>
            </a:r>
            <a:r>
              <a:rPr lang="vi-VN" sz="1200" i="1">
                <a:solidFill>
                  <a:srgbClr val="FF0000"/>
                </a:solidFill>
                <a:latin typeface="Sarabun Light" panose="020B0604020202020204" charset="-34"/>
                <a:cs typeface="Sarabun Light" panose="020B0604020202020204" charset="-34"/>
              </a:rPr>
              <a:t>Kiểm tra sâu gói tin</a:t>
            </a:r>
            <a:r>
              <a:rPr lang="en-US" sz="1200" i="1">
                <a:solidFill>
                  <a:srgbClr val="FF0000"/>
                </a:solidFill>
                <a:latin typeface="Sarabun Light" panose="020B0604020202020204" charset="-34"/>
                <a:cs typeface="Sarabun Light" panose="020B0604020202020204" charset="-34"/>
              </a:rPr>
              <a:t> (DPI - </a:t>
            </a:r>
            <a:r>
              <a:rPr lang="en-US" sz="1200" i="1" kern="0">
                <a:solidFill>
                  <a:srgbClr val="FF0000"/>
                </a:solidFill>
                <a:effectLst/>
                <a:latin typeface="Sarabun Light" panose="020B0604020202020204" charset="-34"/>
                <a:ea typeface="Times New Roman" panose="02020603050405020304" pitchFamily="18" charset="0"/>
                <a:cs typeface="Sarabun Light" panose="020B0604020202020204" charset="-34"/>
              </a:rPr>
              <a:t>Deep Packet Inspection</a:t>
            </a:r>
            <a:r>
              <a:rPr lang="en-US" sz="1200" i="1">
                <a:solidFill>
                  <a:srgbClr val="FF0000"/>
                </a:solidFill>
                <a:latin typeface="Sarabun Light" panose="020B0604020202020204" charset="-34"/>
                <a:cs typeface="Sarabun Light" panose="020B0604020202020204" charset="-34"/>
              </a:rPr>
              <a:t>) </a:t>
            </a:r>
            <a:r>
              <a:rPr lang="vi-VN" sz="1200" i="1">
                <a:solidFill>
                  <a:srgbClr val="FF0000"/>
                </a:solidFill>
                <a:latin typeface="Sarabun Light" panose="020B0604020202020204" charset="-34"/>
                <a:cs typeface="Sarabun Light" panose="020B0604020202020204" charset="-34"/>
              </a:rPr>
              <a:t>để phát hiện mối đe dọa ẩn trong </a:t>
            </a:r>
            <a:r>
              <a:rPr lang="en-US" sz="1200" i="1">
                <a:solidFill>
                  <a:srgbClr val="FF0000"/>
                </a:solidFill>
                <a:latin typeface="Sarabun Light" panose="020B0604020202020204" charset="-34"/>
                <a:cs typeface="Sarabun Light" panose="020B0604020202020204" charset="-34"/>
              </a:rPr>
              <a:t>payload</a:t>
            </a:r>
          </a:p>
        </p:txBody>
      </p:sp>
      <p:sp>
        <p:nvSpPr>
          <p:cNvPr id="7" name="TextBox 6">
            <a:extLst>
              <a:ext uri="{FF2B5EF4-FFF2-40B4-BE49-F238E27FC236}">
                <a16:creationId xmlns:a16="http://schemas.microsoft.com/office/drawing/2014/main" id="{D8E83ED1-E0F9-57D2-8845-CBDDD1C2B7AF}"/>
              </a:ext>
            </a:extLst>
          </p:cNvPr>
          <p:cNvSpPr txBox="1"/>
          <p:nvPr/>
        </p:nvSpPr>
        <p:spPr>
          <a:xfrm>
            <a:off x="2011877" y="4438824"/>
            <a:ext cx="5356704" cy="333040"/>
          </a:xfrm>
          <a:prstGeom prst="rect">
            <a:avLst/>
          </a:prstGeom>
          <a:noFill/>
        </p:spPr>
        <p:txBody>
          <a:bodyPr wrap="square">
            <a:spAutoFit/>
          </a:bodyPr>
          <a:lstStyle/>
          <a:p>
            <a:pPr algn="ctr">
              <a:lnSpc>
                <a:spcPct val="150000"/>
              </a:lnSpc>
            </a:pPr>
            <a:r>
              <a:rPr lang="en-US" sz="1200" i="1">
                <a:latin typeface="Sarabun Light" panose="020B0604020202020204" charset="-34"/>
                <a:cs typeface="Sarabun Light" panose="020B0604020202020204" charset="-34"/>
              </a:rPr>
              <a:t>Hoạt </a:t>
            </a:r>
            <a:r>
              <a:rPr lang="en-US" sz="1200" i="1" err="1">
                <a:latin typeface="Sarabun Light" panose="020B0604020202020204" charset="-34"/>
                <a:cs typeface="Sarabun Light" panose="020B0604020202020204" charset="-34"/>
              </a:rPr>
              <a:t>động</a:t>
            </a:r>
            <a:r>
              <a:rPr lang="en-US" sz="1200" i="1">
                <a:latin typeface="Sarabun Light" panose="020B0604020202020204" charset="-34"/>
                <a:cs typeface="Sarabun Light" panose="020B0604020202020204" charset="-34"/>
              </a:rPr>
              <a:t> </a:t>
            </a:r>
            <a:r>
              <a:rPr lang="en-US" sz="1200" i="1" err="1">
                <a:latin typeface="Sarabun Light" panose="020B0604020202020204" charset="-34"/>
                <a:cs typeface="Sarabun Light" panose="020B0604020202020204" charset="-34"/>
              </a:rPr>
              <a:t>của</a:t>
            </a:r>
            <a:r>
              <a:rPr lang="en-US" sz="1200" i="1">
                <a:latin typeface="Sarabun Light" panose="020B0604020202020204" charset="-34"/>
                <a:cs typeface="Sarabun Light" panose="020B0604020202020204" charset="-34"/>
              </a:rPr>
              <a:t> </a:t>
            </a:r>
            <a:r>
              <a:rPr lang="en-US" sz="1200" i="1" err="1">
                <a:latin typeface="Sarabun Light" panose="020B0604020202020204" charset="-34"/>
                <a:cs typeface="Sarabun Light" panose="020B0604020202020204" charset="-34"/>
              </a:rPr>
              <a:t>các</a:t>
            </a:r>
            <a:r>
              <a:rPr lang="en-US" sz="1200" i="1">
                <a:latin typeface="Sarabun Light" panose="020B0604020202020204" charset="-34"/>
                <a:cs typeface="Sarabun Light" panose="020B0604020202020204" charset="-34"/>
              </a:rPr>
              <a:t> thread-modules</a:t>
            </a:r>
          </a:p>
        </p:txBody>
      </p:sp>
    </p:spTree>
    <p:extLst>
      <p:ext uri="{BB962C8B-B14F-4D97-AF65-F5344CB8AC3E}">
        <p14:creationId xmlns:p14="http://schemas.microsoft.com/office/powerpoint/2010/main" val="3043560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txBox="1">
            <a:spLocks noGrp="1"/>
          </p:cNvSpPr>
          <p:nvPr>
            <p:ph type="subTitle" idx="1"/>
          </p:nvPr>
        </p:nvSpPr>
        <p:spPr>
          <a:xfrm>
            <a:off x="1075300" y="981717"/>
            <a:ext cx="7589890" cy="781314"/>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Tx/>
              <a:buChar char="-"/>
            </a:pPr>
            <a:r>
              <a:rPr lang="vi-VN" sz="1600">
                <a:solidFill>
                  <a:schemeClr val="tx1"/>
                </a:solidFill>
              </a:rPr>
              <a:t>Cách sắp xếp các </a:t>
            </a:r>
            <a:r>
              <a:rPr lang="vi-VN" sz="1600" err="1">
                <a:solidFill>
                  <a:schemeClr val="tx1"/>
                </a:solidFill>
              </a:rPr>
              <a:t>threads</a:t>
            </a:r>
            <a:r>
              <a:rPr lang="vi-VN" sz="1600">
                <a:solidFill>
                  <a:schemeClr val="tx1"/>
                </a:solidFill>
              </a:rPr>
              <a:t>, </a:t>
            </a:r>
            <a:r>
              <a:rPr lang="vi-VN" sz="1600" err="1">
                <a:solidFill>
                  <a:schemeClr val="tx1"/>
                </a:solidFill>
              </a:rPr>
              <a:t>thread-modules</a:t>
            </a:r>
            <a:r>
              <a:rPr lang="vi-VN" sz="1600">
                <a:solidFill>
                  <a:schemeClr val="tx1"/>
                </a:solidFill>
              </a:rPr>
              <a:t> và </a:t>
            </a:r>
            <a:r>
              <a:rPr lang="vi-VN" sz="1600" err="1">
                <a:solidFill>
                  <a:schemeClr val="tx1"/>
                </a:solidFill>
              </a:rPr>
              <a:t>queues</a:t>
            </a:r>
            <a:r>
              <a:rPr lang="vi-VN" sz="1600">
                <a:solidFill>
                  <a:schemeClr val="tx1"/>
                </a:solidFill>
              </a:rPr>
              <a:t> được gọi là </a:t>
            </a:r>
            <a:r>
              <a:rPr lang="vi-VN" sz="1600" err="1">
                <a:solidFill>
                  <a:schemeClr val="tx1"/>
                </a:solidFill>
              </a:rPr>
              <a:t>runmode</a:t>
            </a:r>
            <a:endParaRPr lang="en-US" sz="1600">
              <a:solidFill>
                <a:schemeClr val="tx1"/>
              </a:solidFill>
            </a:endParaRPr>
          </a:p>
          <a:p>
            <a:pPr marL="285750" lvl="0" indent="-285750" algn="l" rtl="0">
              <a:lnSpc>
                <a:spcPct val="150000"/>
              </a:lnSpc>
              <a:spcBef>
                <a:spcPts val="0"/>
              </a:spcBef>
              <a:spcAft>
                <a:spcPts val="0"/>
              </a:spcAft>
              <a:buFontTx/>
              <a:buChar char="-"/>
            </a:pPr>
            <a:r>
              <a:rPr lang="en-US" sz="1600" err="1">
                <a:solidFill>
                  <a:schemeClr val="tx1"/>
                </a:solidFill>
              </a:rPr>
              <a:t>Có</a:t>
            </a:r>
            <a:r>
              <a:rPr lang="en-US" sz="1600">
                <a:solidFill>
                  <a:schemeClr val="tx1"/>
                </a:solidFill>
              </a:rPr>
              <a:t> 3 </a:t>
            </a:r>
            <a:r>
              <a:rPr lang="en-US" sz="1600" err="1">
                <a:solidFill>
                  <a:schemeClr val="tx1"/>
                </a:solidFill>
              </a:rPr>
              <a:t>runmodes</a:t>
            </a:r>
            <a:r>
              <a:rPr lang="en-US" sz="1600">
                <a:solidFill>
                  <a:schemeClr val="tx1"/>
                </a:solidFill>
              </a:rPr>
              <a:t>: </a:t>
            </a:r>
            <a:r>
              <a:rPr lang="en-US" sz="1600" b="1">
                <a:solidFill>
                  <a:schemeClr val="tx1"/>
                </a:solidFill>
              </a:rPr>
              <a:t>workers</a:t>
            </a:r>
            <a:r>
              <a:rPr lang="en-US" sz="1600">
                <a:solidFill>
                  <a:schemeClr val="tx1"/>
                </a:solidFill>
              </a:rPr>
              <a:t>, </a:t>
            </a:r>
            <a:r>
              <a:rPr lang="en-US" sz="1600" b="1">
                <a:solidFill>
                  <a:schemeClr val="tx1"/>
                </a:solidFill>
              </a:rPr>
              <a:t>single</a:t>
            </a:r>
            <a:r>
              <a:rPr lang="en-US" sz="1600">
                <a:solidFill>
                  <a:schemeClr val="tx1"/>
                </a:solidFill>
              </a:rPr>
              <a:t>, và </a:t>
            </a:r>
            <a:r>
              <a:rPr lang="en-US" sz="1600" b="1">
                <a:solidFill>
                  <a:schemeClr val="tx1"/>
                </a:solidFill>
              </a:rPr>
              <a:t>autofp</a:t>
            </a:r>
            <a:r>
              <a:rPr lang="en-US" sz="1600">
                <a:solidFill>
                  <a:schemeClr val="tx1"/>
                </a:solidFill>
              </a:rPr>
              <a:t> (single/multiple capture thread)</a:t>
            </a:r>
            <a:endParaRPr sz="1600">
              <a:solidFill>
                <a:schemeClr val="tx1"/>
              </a:solidFill>
            </a:endParaRPr>
          </a:p>
        </p:txBody>
      </p:sp>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cxnSp>
        <p:nvCxnSpPr>
          <p:cNvPr id="321" name="Google Shape;321;p33"/>
          <p:cNvCxnSpPr>
            <a:cxnSpLocks/>
          </p:cNvCxnSpPr>
          <p:nvPr/>
        </p:nvCxnSpPr>
        <p:spPr>
          <a:xfrm>
            <a:off x="1075300" y="355908"/>
            <a:ext cx="6349628"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a:cxnSpLocks/>
          </p:cNvCxnSpPr>
          <p:nvPr/>
        </p:nvCxnSpPr>
        <p:spPr>
          <a:xfrm>
            <a:off x="1075300" y="976781"/>
            <a:ext cx="6349628"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39273" y="391735"/>
            <a:ext cx="7451400" cy="455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Suricata – </a:t>
            </a:r>
            <a:r>
              <a:rPr lang="en-US" err="1"/>
              <a:t>Runmodes</a:t>
            </a:r>
            <a:r>
              <a:rPr lang="en-US"/>
              <a:t> </a:t>
            </a:r>
            <a:r>
              <a:rPr lang="en-US" err="1"/>
              <a:t>Chế</a:t>
            </a:r>
            <a:r>
              <a:rPr lang="en-US"/>
              <a:t> </a:t>
            </a:r>
            <a:r>
              <a:rPr lang="en-US" err="1"/>
              <a:t>độ</a:t>
            </a:r>
            <a:r>
              <a:rPr lang="en-US"/>
              <a:t> </a:t>
            </a:r>
            <a:r>
              <a:rPr lang="en-US" err="1"/>
              <a:t>hoạt</a:t>
            </a:r>
            <a:r>
              <a:rPr lang="en-US"/>
              <a:t> </a:t>
            </a:r>
            <a:r>
              <a:rPr lang="en-US" err="1"/>
              <a:t>động</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Diagram of a diagram of a machine&#10;&#10;Description automatically generated">
            <a:extLst>
              <a:ext uri="{FF2B5EF4-FFF2-40B4-BE49-F238E27FC236}">
                <a16:creationId xmlns:a16="http://schemas.microsoft.com/office/drawing/2014/main" id="{E0AB6E8E-FB6C-8596-3F93-5AE9CB89E0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8110" y="1922243"/>
            <a:ext cx="2054177" cy="2701383"/>
          </a:xfrm>
          <a:prstGeom prst="rect">
            <a:avLst/>
          </a:prstGeom>
          <a:noFill/>
          <a:ln>
            <a:noFill/>
          </a:ln>
        </p:spPr>
      </p:pic>
      <p:pic>
        <p:nvPicPr>
          <p:cNvPr id="3" name="Picture 2" descr="Diagram of a diagram of a packet processing thread&#10;&#10;Description automatically generated">
            <a:extLst>
              <a:ext uri="{FF2B5EF4-FFF2-40B4-BE49-F238E27FC236}">
                <a16:creationId xmlns:a16="http://schemas.microsoft.com/office/drawing/2014/main" id="{0F95178C-5EAD-D30F-73D9-1D3B846DFA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0642" y="1922243"/>
            <a:ext cx="1926929" cy="2537011"/>
          </a:xfrm>
          <a:prstGeom prst="rect">
            <a:avLst/>
          </a:prstGeom>
          <a:noFill/>
          <a:ln>
            <a:noFill/>
          </a:ln>
        </p:spPr>
      </p:pic>
      <p:pic>
        <p:nvPicPr>
          <p:cNvPr id="5" name="Picture 4" descr="A diagram of a packet processing process&#10;&#10;Description automatically generated">
            <a:extLst>
              <a:ext uri="{FF2B5EF4-FFF2-40B4-BE49-F238E27FC236}">
                <a16:creationId xmlns:a16="http://schemas.microsoft.com/office/drawing/2014/main" id="{1ACC0521-94B6-7736-5D15-EE2A31EF3AF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5926" y="1888583"/>
            <a:ext cx="1822232" cy="2751197"/>
          </a:xfrm>
          <a:prstGeom prst="rect">
            <a:avLst/>
          </a:prstGeom>
          <a:noFill/>
          <a:ln>
            <a:noFill/>
          </a:ln>
        </p:spPr>
      </p:pic>
      <p:pic>
        <p:nvPicPr>
          <p:cNvPr id="6" name="Picture 5" descr="A diagram of a packet processing process&#10;&#10;Description automatically generated">
            <a:extLst>
              <a:ext uri="{FF2B5EF4-FFF2-40B4-BE49-F238E27FC236}">
                <a16:creationId xmlns:a16="http://schemas.microsoft.com/office/drawing/2014/main" id="{76750E2A-4F44-B174-1683-69FC60F8B79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21792" y="1888583"/>
            <a:ext cx="1813744" cy="2743145"/>
          </a:xfrm>
          <a:prstGeom prst="rect">
            <a:avLst/>
          </a:prstGeom>
          <a:noFill/>
          <a:ln>
            <a:noFill/>
          </a:ln>
        </p:spPr>
      </p:pic>
      <p:cxnSp>
        <p:nvCxnSpPr>
          <p:cNvPr id="8" name="Straight Connector 7">
            <a:extLst>
              <a:ext uri="{FF2B5EF4-FFF2-40B4-BE49-F238E27FC236}">
                <a16:creationId xmlns:a16="http://schemas.microsoft.com/office/drawing/2014/main" id="{2B6DD8AC-4333-6FF8-828F-500189081819}"/>
              </a:ext>
            </a:extLst>
          </p:cNvPr>
          <p:cNvCxnSpPr/>
          <p:nvPr/>
        </p:nvCxnSpPr>
        <p:spPr>
          <a:xfrm>
            <a:off x="2984270" y="1828800"/>
            <a:ext cx="0" cy="27948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CD434E-8347-D482-E9A8-BB63ED4C47B8}"/>
              </a:ext>
            </a:extLst>
          </p:cNvPr>
          <p:cNvCxnSpPr/>
          <p:nvPr/>
        </p:nvCxnSpPr>
        <p:spPr>
          <a:xfrm>
            <a:off x="5223165" y="1862052"/>
            <a:ext cx="0" cy="27948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350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txBox="1">
            <a:spLocks noGrp="1"/>
          </p:cNvSpPr>
          <p:nvPr>
            <p:ph type="subTitle" idx="1"/>
          </p:nvPr>
        </p:nvSpPr>
        <p:spPr>
          <a:xfrm>
            <a:off x="1075300" y="1190754"/>
            <a:ext cx="7589890" cy="186981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sz="1600">
                <a:solidFill>
                  <a:schemeClr val="tx1"/>
                </a:solidFill>
              </a:rPr>
              <a:t>Một </a:t>
            </a:r>
            <a:r>
              <a:rPr lang="en-US" sz="1600">
                <a:solidFill>
                  <a:schemeClr val="tx1"/>
                </a:solidFill>
              </a:rPr>
              <a:t>rules</a:t>
            </a:r>
            <a:r>
              <a:rPr lang="vi-VN" sz="1600">
                <a:solidFill>
                  <a:schemeClr val="tx1"/>
                </a:solidFill>
              </a:rPr>
              <a:t>/</a:t>
            </a:r>
            <a:r>
              <a:rPr lang="en-US" sz="1600">
                <a:solidFill>
                  <a:schemeClr val="tx1"/>
                </a:solidFill>
              </a:rPr>
              <a:t>signature</a:t>
            </a:r>
            <a:r>
              <a:rPr lang="vi-VN" sz="1600">
                <a:solidFill>
                  <a:schemeClr val="tx1"/>
                </a:solidFill>
              </a:rPr>
              <a:t> bao gồm: </a:t>
            </a:r>
          </a:p>
          <a:p>
            <a:pPr marL="0" lvl="0" indent="0" algn="just" rtl="0">
              <a:lnSpc>
                <a:spcPct val="150000"/>
              </a:lnSpc>
              <a:spcBef>
                <a:spcPts val="0"/>
              </a:spcBef>
              <a:spcAft>
                <a:spcPts val="0"/>
              </a:spcAft>
              <a:buNone/>
            </a:pPr>
            <a:r>
              <a:rPr lang="vi-VN" sz="1600">
                <a:solidFill>
                  <a:schemeClr val="tx1"/>
                </a:solidFill>
              </a:rPr>
              <a:t>+ Các </a:t>
            </a:r>
            <a:r>
              <a:rPr lang="vi-VN" sz="1600" b="1">
                <a:solidFill>
                  <a:srgbClr val="FF0000"/>
                </a:solidFill>
              </a:rPr>
              <a:t>Action</a:t>
            </a:r>
            <a:r>
              <a:rPr lang="vi-VN" sz="1600">
                <a:solidFill>
                  <a:schemeClr val="tx1"/>
                </a:solidFill>
              </a:rPr>
              <a:t>, xác định những gì sẽ xảy ra khi các </a:t>
            </a:r>
            <a:r>
              <a:rPr lang="en-US" sz="1600">
                <a:solidFill>
                  <a:schemeClr val="tx1"/>
                </a:solidFill>
              </a:rPr>
              <a:t>signature/rule phù hợp</a:t>
            </a:r>
            <a:endParaRPr lang="vi-VN" sz="1600">
              <a:solidFill>
                <a:schemeClr val="tx1"/>
              </a:solidFill>
            </a:endParaRPr>
          </a:p>
          <a:p>
            <a:pPr marL="0" lvl="0" indent="0" algn="just" rtl="0">
              <a:lnSpc>
                <a:spcPct val="150000"/>
              </a:lnSpc>
              <a:spcBef>
                <a:spcPts val="0"/>
              </a:spcBef>
              <a:spcAft>
                <a:spcPts val="0"/>
              </a:spcAft>
              <a:buNone/>
            </a:pPr>
            <a:r>
              <a:rPr lang="vi-VN" sz="1600">
                <a:solidFill>
                  <a:schemeClr val="tx1"/>
                </a:solidFill>
              </a:rPr>
              <a:t>+ Các </a:t>
            </a:r>
            <a:r>
              <a:rPr lang="vi-VN" sz="1600" b="1" err="1">
                <a:solidFill>
                  <a:srgbClr val="00B050"/>
                </a:solidFill>
              </a:rPr>
              <a:t>Header</a:t>
            </a:r>
            <a:r>
              <a:rPr lang="vi-VN" sz="1600">
                <a:solidFill>
                  <a:srgbClr val="00B050"/>
                </a:solidFill>
              </a:rPr>
              <a:t> </a:t>
            </a:r>
            <a:r>
              <a:rPr lang="vi-VN" sz="1600">
                <a:solidFill>
                  <a:schemeClr val="tx1"/>
                </a:solidFill>
              </a:rPr>
              <a:t>xác định </a:t>
            </a:r>
            <a:r>
              <a:rPr lang="en-US" sz="1600">
                <a:solidFill>
                  <a:schemeClr val="tx1"/>
                </a:solidFill>
              </a:rPr>
              <a:t>protocol</a:t>
            </a:r>
            <a:r>
              <a:rPr lang="vi-VN" sz="1600">
                <a:solidFill>
                  <a:schemeClr val="tx1"/>
                </a:solidFill>
              </a:rPr>
              <a:t>, địa chỉ IP, cổng và hướng lưu lượng của các quy tắc</a:t>
            </a:r>
          </a:p>
          <a:p>
            <a:pPr marL="0" lvl="0" indent="0" algn="just" rtl="0">
              <a:lnSpc>
                <a:spcPct val="150000"/>
              </a:lnSpc>
              <a:spcBef>
                <a:spcPts val="0"/>
              </a:spcBef>
              <a:spcAft>
                <a:spcPts val="0"/>
              </a:spcAft>
              <a:buNone/>
            </a:pPr>
            <a:r>
              <a:rPr lang="vi-VN" sz="1600">
                <a:solidFill>
                  <a:schemeClr val="tx1"/>
                </a:solidFill>
              </a:rPr>
              <a:t>+ Các </a:t>
            </a:r>
            <a:r>
              <a:rPr lang="vi-VN" sz="1600" b="1" err="1">
                <a:solidFill>
                  <a:srgbClr val="0070C0"/>
                </a:solidFill>
              </a:rPr>
              <a:t>Rules</a:t>
            </a:r>
            <a:r>
              <a:rPr lang="vi-VN" sz="1600" b="1">
                <a:solidFill>
                  <a:srgbClr val="0070C0"/>
                </a:solidFill>
              </a:rPr>
              <a:t> </a:t>
            </a:r>
            <a:r>
              <a:rPr lang="vi-VN" sz="1600" b="1" err="1">
                <a:solidFill>
                  <a:srgbClr val="0070C0"/>
                </a:solidFill>
              </a:rPr>
              <a:t>option</a:t>
            </a:r>
            <a:r>
              <a:rPr lang="vi-VN" sz="1600">
                <a:solidFill>
                  <a:schemeClr val="tx1"/>
                </a:solidFill>
              </a:rPr>
              <a:t>, xác định các chi tiết cụ thể của quy tắc</a:t>
            </a:r>
          </a:p>
          <a:p>
            <a:pPr marL="0" lvl="0" indent="0" algn="just" rtl="0">
              <a:lnSpc>
                <a:spcPct val="150000"/>
              </a:lnSpc>
              <a:spcBef>
                <a:spcPts val="0"/>
              </a:spcBef>
              <a:spcAft>
                <a:spcPts val="0"/>
              </a:spcAft>
              <a:buNone/>
            </a:pPr>
            <a:r>
              <a:rPr lang="en-US" sz="1600" i="1" err="1">
                <a:solidFill>
                  <a:schemeClr val="tx1"/>
                </a:solidFill>
              </a:rPr>
              <a:t>Ví</a:t>
            </a:r>
            <a:r>
              <a:rPr lang="en-US" sz="1600" i="1">
                <a:solidFill>
                  <a:schemeClr val="tx1"/>
                </a:solidFill>
              </a:rPr>
              <a:t> </a:t>
            </a:r>
            <a:r>
              <a:rPr lang="en-US" sz="1600" i="1" err="1">
                <a:solidFill>
                  <a:schemeClr val="tx1"/>
                </a:solidFill>
              </a:rPr>
              <a:t>dụ</a:t>
            </a:r>
            <a:r>
              <a:rPr lang="en-US" sz="1600" i="1">
                <a:solidFill>
                  <a:schemeClr val="tx1"/>
                </a:solidFill>
              </a:rPr>
              <a:t>: </a:t>
            </a:r>
          </a:p>
        </p:txBody>
      </p:sp>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cxnSp>
        <p:nvCxnSpPr>
          <p:cNvPr id="321" name="Google Shape;321;p33"/>
          <p:cNvCxnSpPr>
            <a:cxnSpLocks/>
          </p:cNvCxnSpPr>
          <p:nvPr/>
        </p:nvCxnSpPr>
        <p:spPr>
          <a:xfrm>
            <a:off x="1075300" y="552550"/>
            <a:ext cx="6349628"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a:cxnSpLocks/>
          </p:cNvCxnSpPr>
          <p:nvPr/>
        </p:nvCxnSpPr>
        <p:spPr>
          <a:xfrm>
            <a:off x="1075300" y="1173423"/>
            <a:ext cx="6349628"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39273" y="588377"/>
            <a:ext cx="7451400" cy="455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Suricata – Rules</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computer screen shot of a computer code&#10;&#10;Description automatically generated">
            <a:extLst>
              <a:ext uri="{FF2B5EF4-FFF2-40B4-BE49-F238E27FC236}">
                <a16:creationId xmlns:a16="http://schemas.microsoft.com/office/drawing/2014/main" id="{82088889-7A98-D4F8-690F-D13597702526}"/>
              </a:ext>
            </a:extLst>
          </p:cNvPr>
          <p:cNvPicPr>
            <a:picLocks noChangeAspect="1"/>
          </p:cNvPicPr>
          <p:nvPr/>
        </p:nvPicPr>
        <p:blipFill rotWithShape="1">
          <a:blip r:embed="rId3"/>
          <a:srcRect t="6687" b="11194"/>
          <a:stretch/>
        </p:blipFill>
        <p:spPr bwMode="auto">
          <a:xfrm>
            <a:off x="1212808" y="3202437"/>
            <a:ext cx="7378757" cy="1149221"/>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44A24E7B-76AB-F656-A7ED-AD5EF83866BE}"/>
              </a:ext>
            </a:extLst>
          </p:cNvPr>
          <p:cNvSpPr txBox="1"/>
          <p:nvPr/>
        </p:nvSpPr>
        <p:spPr>
          <a:xfrm>
            <a:off x="1245657" y="4401234"/>
            <a:ext cx="6008914" cy="307777"/>
          </a:xfrm>
          <a:prstGeom prst="rect">
            <a:avLst/>
          </a:prstGeom>
          <a:noFill/>
        </p:spPr>
        <p:txBody>
          <a:bodyPr wrap="square">
            <a:spAutoFit/>
          </a:bodyPr>
          <a:lstStyle/>
          <a:p>
            <a:r>
              <a:rPr lang="en-US" i="1" err="1">
                <a:solidFill>
                  <a:schemeClr val="tx1"/>
                </a:solidFill>
                <a:latin typeface="Sarabun Light" panose="020B0604020202020204" charset="-34"/>
                <a:cs typeface="Sarabun Light" panose="020B0604020202020204" charset="-34"/>
                <a:hlinkClick r:id="rId4">
                  <a:extLst>
                    <a:ext uri="{A12FA001-AC4F-418D-AE19-62706E023703}">
                      <ahyp:hlinkClr xmlns:ahyp="http://schemas.microsoft.com/office/drawing/2018/hyperlinkcolor" val="tx"/>
                    </a:ext>
                  </a:extLst>
                </a:hlinkClick>
              </a:rPr>
              <a:t>Xem</a:t>
            </a:r>
            <a:r>
              <a:rPr lang="en-US" i="1">
                <a:solidFill>
                  <a:schemeClr val="tx1"/>
                </a:solidFill>
                <a:latin typeface="Sarabun Light" panose="020B0604020202020204" charset="-34"/>
                <a:cs typeface="Sarabun Light" panose="020B0604020202020204" charset="-34"/>
                <a:hlinkClick r:id="rId4">
                  <a:extLst>
                    <a:ext uri="{A12FA001-AC4F-418D-AE19-62706E023703}">
                      <ahyp:hlinkClr xmlns:ahyp="http://schemas.microsoft.com/office/drawing/2018/hyperlinkcolor" val="tx"/>
                    </a:ext>
                  </a:extLst>
                </a:hlinkClick>
              </a:rPr>
              <a:t> </a:t>
            </a:r>
            <a:r>
              <a:rPr lang="en-US" i="1" err="1">
                <a:solidFill>
                  <a:schemeClr val="tx1"/>
                </a:solidFill>
                <a:latin typeface="Sarabun Light" panose="020B0604020202020204" charset="-34"/>
                <a:cs typeface="Sarabun Light" panose="020B0604020202020204" charset="-34"/>
                <a:hlinkClick r:id="rId4">
                  <a:extLst>
                    <a:ext uri="{A12FA001-AC4F-418D-AE19-62706E023703}">
                      <ahyp:hlinkClr xmlns:ahyp="http://schemas.microsoft.com/office/drawing/2018/hyperlinkcolor" val="tx"/>
                    </a:ext>
                  </a:extLst>
                </a:hlinkClick>
              </a:rPr>
              <a:t>thêm</a:t>
            </a:r>
            <a:r>
              <a:rPr lang="en-US" i="1">
                <a:solidFill>
                  <a:schemeClr val="tx1"/>
                </a:solidFill>
                <a:latin typeface="Sarabun Light" panose="020B0604020202020204" charset="-34"/>
                <a:cs typeface="Sarabun Light" panose="020B0604020202020204" charset="-34"/>
                <a:hlinkClick r:id="rId4">
                  <a:extLst>
                    <a:ext uri="{A12FA001-AC4F-418D-AE19-62706E023703}">
                      <ahyp:hlinkClr xmlns:ahyp="http://schemas.microsoft.com/office/drawing/2018/hyperlinkcolor" val="tx"/>
                    </a:ext>
                  </a:extLst>
                </a:hlinkClick>
              </a:rPr>
              <a:t> chi </a:t>
            </a:r>
            <a:r>
              <a:rPr lang="en-US" i="1" err="1">
                <a:solidFill>
                  <a:schemeClr val="tx1"/>
                </a:solidFill>
                <a:latin typeface="Sarabun Light" panose="020B0604020202020204" charset="-34"/>
                <a:cs typeface="Sarabun Light" panose="020B0604020202020204" charset="-34"/>
                <a:hlinkClick r:id="rId4">
                  <a:extLst>
                    <a:ext uri="{A12FA001-AC4F-418D-AE19-62706E023703}">
                      <ahyp:hlinkClr xmlns:ahyp="http://schemas.microsoft.com/office/drawing/2018/hyperlinkcolor" val="tx"/>
                    </a:ext>
                  </a:extLst>
                </a:hlinkClick>
              </a:rPr>
              <a:t>tiết</a:t>
            </a:r>
            <a:r>
              <a:rPr lang="en-US" i="1">
                <a:solidFill>
                  <a:schemeClr val="tx1"/>
                </a:solidFill>
                <a:latin typeface="Sarabun Light" panose="020B0604020202020204" charset="-34"/>
                <a:cs typeface="Sarabun Light" panose="020B0604020202020204" charset="-34"/>
                <a:hlinkClick r:id="rId4">
                  <a:extLst>
                    <a:ext uri="{A12FA001-AC4F-418D-AE19-62706E023703}">
                      <ahyp:hlinkClr xmlns:ahyp="http://schemas.microsoft.com/office/drawing/2018/hyperlinkcolor" val="tx"/>
                    </a:ext>
                  </a:extLst>
                </a:hlinkClick>
              </a:rPr>
              <a:t> </a:t>
            </a:r>
            <a:r>
              <a:rPr lang="en-US" i="1" err="1">
                <a:solidFill>
                  <a:schemeClr val="tx1"/>
                </a:solidFill>
                <a:latin typeface="Sarabun Light" panose="020B0604020202020204" charset="-34"/>
                <a:cs typeface="Sarabun Light" panose="020B0604020202020204" charset="-34"/>
                <a:hlinkClick r:id="rId4">
                  <a:extLst>
                    <a:ext uri="{A12FA001-AC4F-418D-AE19-62706E023703}">
                      <ahyp:hlinkClr xmlns:ahyp="http://schemas.microsoft.com/office/drawing/2018/hyperlinkcolor" val="tx"/>
                    </a:ext>
                  </a:extLst>
                </a:hlinkClick>
              </a:rPr>
              <a:t>tại</a:t>
            </a:r>
            <a:r>
              <a:rPr lang="en-US" i="1">
                <a:solidFill>
                  <a:srgbClr val="7B4EA0"/>
                </a:solidFill>
                <a:latin typeface="Sarabun Light" panose="020B0604020202020204" charset="-34"/>
                <a:cs typeface="Sarabun Light" panose="020B0604020202020204" charset="-34"/>
                <a:hlinkClick r:id="rId4">
                  <a:extLst>
                    <a:ext uri="{A12FA001-AC4F-418D-AE19-62706E023703}">
                      <ahyp:hlinkClr xmlns:ahyp="http://schemas.microsoft.com/office/drawing/2018/hyperlinkcolor" val="tx"/>
                    </a:ext>
                  </a:extLst>
                </a:hlinkClick>
              </a:rPr>
              <a:t>: https://docs.suricata.io/en/latest/rules/index.html</a:t>
            </a:r>
            <a:r>
              <a:rPr lang="en-US" i="1">
                <a:latin typeface="Sarabun Light" panose="020B0604020202020204" charset="-34"/>
                <a:cs typeface="Sarabun Light" panose="020B0604020202020204" charset="-34"/>
              </a:rPr>
              <a:t> </a:t>
            </a:r>
          </a:p>
        </p:txBody>
      </p:sp>
      <p:sp>
        <p:nvSpPr>
          <p:cNvPr id="9" name="Rectangle 8">
            <a:extLst>
              <a:ext uri="{FF2B5EF4-FFF2-40B4-BE49-F238E27FC236}">
                <a16:creationId xmlns:a16="http://schemas.microsoft.com/office/drawing/2014/main" id="{A272A2FE-1047-22E1-3C33-D11FC11A0211}"/>
              </a:ext>
            </a:extLst>
          </p:cNvPr>
          <p:cNvSpPr/>
          <p:nvPr/>
        </p:nvSpPr>
        <p:spPr>
          <a:xfrm>
            <a:off x="1910993" y="3152861"/>
            <a:ext cx="513708" cy="35062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85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txBox="1">
            <a:spLocks noGrp="1"/>
          </p:cNvSpPr>
          <p:nvPr>
            <p:ph type="subTitle" idx="1"/>
          </p:nvPr>
        </p:nvSpPr>
        <p:spPr>
          <a:xfrm>
            <a:off x="1038487" y="1302794"/>
            <a:ext cx="7589890" cy="3667073"/>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Tx/>
              <a:buChar char="-"/>
            </a:pPr>
            <a:r>
              <a:rPr lang="en-US" sz="1600" err="1">
                <a:solidFill>
                  <a:schemeClr val="tx1"/>
                </a:solidFill>
              </a:rPr>
              <a:t>Sử</a:t>
            </a:r>
            <a:r>
              <a:rPr lang="en-US" sz="1600">
                <a:solidFill>
                  <a:schemeClr val="tx1"/>
                </a:solidFill>
              </a:rPr>
              <a:t> </a:t>
            </a:r>
            <a:r>
              <a:rPr lang="en-US" sz="1600" err="1">
                <a:solidFill>
                  <a:schemeClr val="tx1"/>
                </a:solidFill>
              </a:rPr>
              <a:t>dụng</a:t>
            </a:r>
            <a:r>
              <a:rPr lang="en-US" sz="1600">
                <a:solidFill>
                  <a:schemeClr val="tx1"/>
                </a:solidFill>
              </a:rPr>
              <a:t> Deep Packet Inspection - DPI </a:t>
            </a:r>
            <a:r>
              <a:rPr lang="en-US" sz="1600" err="1">
                <a:solidFill>
                  <a:schemeClr val="tx1"/>
                </a:solidFill>
              </a:rPr>
              <a:t>để</a:t>
            </a:r>
            <a:r>
              <a:rPr lang="en-US" sz="1600">
                <a:solidFill>
                  <a:schemeClr val="tx1"/>
                </a:solidFill>
              </a:rPr>
              <a:t> </a:t>
            </a:r>
            <a:r>
              <a:rPr lang="en-US" sz="1600" err="1">
                <a:solidFill>
                  <a:schemeClr val="tx1"/>
                </a:solidFill>
              </a:rPr>
              <a:t>kiểm</a:t>
            </a:r>
            <a:r>
              <a:rPr lang="en-US" sz="1600">
                <a:solidFill>
                  <a:schemeClr val="tx1"/>
                </a:solidFill>
              </a:rPr>
              <a:t> </a:t>
            </a:r>
            <a:r>
              <a:rPr lang="en-US" sz="1600" err="1">
                <a:solidFill>
                  <a:schemeClr val="tx1"/>
                </a:solidFill>
              </a:rPr>
              <a:t>tra</a:t>
            </a:r>
            <a:r>
              <a:rPr lang="en-US" sz="1600">
                <a:solidFill>
                  <a:schemeClr val="tx1"/>
                </a:solidFill>
              </a:rPr>
              <a:t> Header </a:t>
            </a:r>
            <a:r>
              <a:rPr lang="en-US" sz="1600" err="1">
                <a:solidFill>
                  <a:schemeClr val="tx1"/>
                </a:solidFill>
              </a:rPr>
              <a:t>và</a:t>
            </a:r>
            <a:r>
              <a:rPr lang="en-US" sz="1600">
                <a:solidFill>
                  <a:schemeClr val="tx1"/>
                </a:solidFill>
              </a:rPr>
              <a:t> </a:t>
            </a:r>
            <a:r>
              <a:rPr lang="en-US" sz="1600" err="1">
                <a:solidFill>
                  <a:schemeClr val="tx1"/>
                </a:solidFill>
              </a:rPr>
              <a:t>kiểm</a:t>
            </a:r>
            <a:r>
              <a:rPr lang="en-US" sz="1600">
                <a:solidFill>
                  <a:schemeClr val="tx1"/>
                </a:solidFill>
              </a:rPr>
              <a:t> </a:t>
            </a:r>
            <a:r>
              <a:rPr lang="en-US" sz="1600" err="1">
                <a:solidFill>
                  <a:schemeClr val="tx1"/>
                </a:solidFill>
              </a:rPr>
              <a:t>tra</a:t>
            </a:r>
            <a:r>
              <a:rPr lang="en-US" sz="1600">
                <a:solidFill>
                  <a:schemeClr val="tx1"/>
                </a:solidFill>
              </a:rPr>
              <a:t> </a:t>
            </a:r>
            <a:r>
              <a:rPr lang="en-US" sz="1600" err="1">
                <a:solidFill>
                  <a:schemeClr val="tx1"/>
                </a:solidFill>
              </a:rPr>
              <a:t>sâu</a:t>
            </a:r>
            <a:r>
              <a:rPr lang="en-US" sz="1600">
                <a:solidFill>
                  <a:schemeClr val="tx1"/>
                </a:solidFill>
              </a:rPr>
              <a:t> </a:t>
            </a:r>
            <a:r>
              <a:rPr lang="en-US" sz="1600" err="1">
                <a:solidFill>
                  <a:schemeClr val="tx1"/>
                </a:solidFill>
              </a:rPr>
              <a:t>vào</a:t>
            </a:r>
            <a:r>
              <a:rPr lang="en-US" sz="1600">
                <a:solidFill>
                  <a:schemeClr val="tx1"/>
                </a:solidFill>
              </a:rPr>
              <a:t> Payload →</a:t>
            </a:r>
            <a:r>
              <a:rPr lang="en-US" sz="1600" err="1">
                <a:solidFill>
                  <a:schemeClr val="tx1"/>
                </a:solidFill>
              </a:rPr>
              <a:t>có</a:t>
            </a:r>
            <a:r>
              <a:rPr lang="en-US" sz="1600">
                <a:solidFill>
                  <a:schemeClr val="tx1"/>
                </a:solidFill>
              </a:rPr>
              <a:t> </a:t>
            </a:r>
            <a:r>
              <a:rPr lang="en-US" sz="1600" err="1">
                <a:solidFill>
                  <a:schemeClr val="tx1"/>
                </a:solidFill>
              </a:rPr>
              <a:t>thể</a:t>
            </a:r>
            <a:r>
              <a:rPr lang="en-US" sz="1600">
                <a:solidFill>
                  <a:schemeClr val="tx1"/>
                </a:solidFill>
              </a:rPr>
              <a:t> </a:t>
            </a:r>
            <a:r>
              <a:rPr lang="en-US" sz="1600" err="1">
                <a:solidFill>
                  <a:schemeClr val="tx1"/>
                </a:solidFill>
              </a:rPr>
              <a:t>xác</a:t>
            </a:r>
            <a:r>
              <a:rPr lang="en-US" sz="1600">
                <a:solidFill>
                  <a:schemeClr val="tx1"/>
                </a:solidFill>
              </a:rPr>
              <a:t> </a:t>
            </a:r>
            <a:r>
              <a:rPr lang="en-US" sz="1600" err="1">
                <a:solidFill>
                  <a:schemeClr val="tx1"/>
                </a:solidFill>
              </a:rPr>
              <a:t>định</a:t>
            </a:r>
            <a:r>
              <a:rPr lang="en-US" sz="1600">
                <a:solidFill>
                  <a:schemeClr val="tx1"/>
                </a:solidFill>
              </a:rPr>
              <a:t>, </a:t>
            </a:r>
            <a:r>
              <a:rPr lang="en-US" sz="1600" err="1">
                <a:solidFill>
                  <a:schemeClr val="tx1"/>
                </a:solidFill>
              </a:rPr>
              <a:t>phát</a:t>
            </a:r>
            <a:r>
              <a:rPr lang="en-US" sz="1600">
                <a:solidFill>
                  <a:schemeClr val="tx1"/>
                </a:solidFill>
              </a:rPr>
              <a:t> </a:t>
            </a:r>
            <a:r>
              <a:rPr lang="en-US" sz="1600" err="1">
                <a:solidFill>
                  <a:schemeClr val="tx1"/>
                </a:solidFill>
              </a:rPr>
              <a:t>hiện</a:t>
            </a:r>
            <a:r>
              <a:rPr lang="en-US" sz="1600">
                <a:solidFill>
                  <a:schemeClr val="tx1"/>
                </a:solidFill>
              </a:rPr>
              <a:t> protocol </a:t>
            </a:r>
            <a:r>
              <a:rPr lang="en-US" sz="1600" err="1">
                <a:solidFill>
                  <a:schemeClr val="tx1"/>
                </a:solidFill>
              </a:rPr>
              <a:t>thay</a:t>
            </a:r>
            <a:r>
              <a:rPr lang="en-US" sz="1600">
                <a:solidFill>
                  <a:schemeClr val="tx1"/>
                </a:solidFill>
              </a:rPr>
              <a:t> </a:t>
            </a:r>
            <a:r>
              <a:rPr lang="en-US" sz="1600" err="1">
                <a:solidFill>
                  <a:schemeClr val="tx1"/>
                </a:solidFill>
              </a:rPr>
              <a:t>vì</a:t>
            </a:r>
            <a:r>
              <a:rPr lang="en-US" sz="1600">
                <a:solidFill>
                  <a:schemeClr val="tx1"/>
                </a:solidFill>
              </a:rPr>
              <a:t> </a:t>
            </a:r>
            <a:r>
              <a:rPr lang="en-US" sz="1600" err="1">
                <a:solidFill>
                  <a:schemeClr val="tx1"/>
                </a:solidFill>
              </a:rPr>
              <a:t>chỉ</a:t>
            </a:r>
            <a:r>
              <a:rPr lang="en-US" sz="1600">
                <a:solidFill>
                  <a:schemeClr val="tx1"/>
                </a:solidFill>
              </a:rPr>
              <a:t> </a:t>
            </a:r>
            <a:r>
              <a:rPr lang="en-US" sz="1600" err="1">
                <a:solidFill>
                  <a:schemeClr val="tx1"/>
                </a:solidFill>
              </a:rPr>
              <a:t>dựa</a:t>
            </a:r>
            <a:r>
              <a:rPr lang="en-US" sz="1600">
                <a:solidFill>
                  <a:schemeClr val="tx1"/>
                </a:solidFill>
              </a:rPr>
              <a:t> </a:t>
            </a:r>
            <a:r>
              <a:rPr lang="en-US" sz="1600" err="1">
                <a:solidFill>
                  <a:schemeClr val="tx1"/>
                </a:solidFill>
              </a:rPr>
              <a:t>vào</a:t>
            </a:r>
            <a:r>
              <a:rPr lang="en-US" sz="1600">
                <a:solidFill>
                  <a:schemeClr val="tx1"/>
                </a:solidFill>
              </a:rPr>
              <a:t> port</a:t>
            </a:r>
          </a:p>
          <a:p>
            <a:pPr marL="285750" lvl="0" indent="-285750" algn="just" rtl="0">
              <a:lnSpc>
                <a:spcPct val="150000"/>
              </a:lnSpc>
              <a:spcBef>
                <a:spcPts val="0"/>
              </a:spcBef>
              <a:spcAft>
                <a:spcPts val="0"/>
              </a:spcAft>
              <a:buFontTx/>
              <a:buChar char="-"/>
            </a:pPr>
            <a:r>
              <a:rPr lang="vi-VN" sz="1600">
                <a:solidFill>
                  <a:schemeClr val="tx1"/>
                </a:solidFill>
              </a:rPr>
              <a:t>Ví d</a:t>
            </a:r>
            <a:r>
              <a:rPr lang="en-US" sz="1600">
                <a:solidFill>
                  <a:schemeClr val="tx1"/>
                </a:solidFill>
              </a:rPr>
              <a:t>ụ:</a:t>
            </a:r>
          </a:p>
          <a:p>
            <a:pPr marL="0" lvl="0" indent="0" algn="just" rtl="0">
              <a:lnSpc>
                <a:spcPct val="150000"/>
              </a:lnSpc>
              <a:spcBef>
                <a:spcPts val="0"/>
              </a:spcBef>
              <a:spcAft>
                <a:spcPts val="0"/>
              </a:spcAft>
            </a:pPr>
            <a:r>
              <a:rPr lang="en-US" sz="1600" b="1" i="1">
                <a:solidFill>
                  <a:schemeClr val="tx1"/>
                </a:solidFill>
              </a:rPr>
              <a:t>alert </a:t>
            </a:r>
            <a:r>
              <a:rPr lang="en-US" sz="1600" b="1" i="1" err="1">
                <a:solidFill>
                  <a:schemeClr val="tx1"/>
                </a:solidFill>
              </a:rPr>
              <a:t>tcp</a:t>
            </a:r>
            <a:r>
              <a:rPr lang="en-US" sz="1600" b="1" i="1">
                <a:solidFill>
                  <a:schemeClr val="tx1"/>
                </a:solidFill>
              </a:rPr>
              <a:t> any </a:t>
            </a:r>
            <a:r>
              <a:rPr lang="en-US" sz="1600" b="1" i="1" err="1">
                <a:solidFill>
                  <a:schemeClr val="tx1"/>
                </a:solidFill>
              </a:rPr>
              <a:t>any</a:t>
            </a:r>
            <a:r>
              <a:rPr lang="en-US" sz="1600" b="1" i="1">
                <a:solidFill>
                  <a:schemeClr val="tx1"/>
                </a:solidFill>
              </a:rPr>
              <a:t> -&gt; any 80 (</a:t>
            </a:r>
            <a:r>
              <a:rPr lang="en-US" sz="1600" b="1" i="1" err="1">
                <a:solidFill>
                  <a:schemeClr val="tx1"/>
                </a:solidFill>
              </a:rPr>
              <a:t>msg:"HTTP</a:t>
            </a:r>
            <a:r>
              <a:rPr lang="en-US" sz="1600" b="1" i="1">
                <a:solidFill>
                  <a:schemeClr val="tx1"/>
                </a:solidFill>
              </a:rPr>
              <a:t> traffic to port 80"; </a:t>
            </a:r>
            <a:r>
              <a:rPr lang="en-US" sz="1600" b="1" i="1" err="1">
                <a:solidFill>
                  <a:srgbClr val="FF0000"/>
                </a:solidFill>
              </a:rPr>
              <a:t>http_uri</a:t>
            </a:r>
            <a:r>
              <a:rPr lang="en-US" sz="1600" b="1" i="1">
                <a:solidFill>
                  <a:srgbClr val="FF0000"/>
                </a:solidFill>
              </a:rPr>
              <a:t>; </a:t>
            </a:r>
            <a:r>
              <a:rPr lang="en-US" sz="1600" b="1" i="1" err="1">
                <a:solidFill>
                  <a:srgbClr val="FF0000"/>
                </a:solidFill>
              </a:rPr>
              <a:t>http_host</a:t>
            </a:r>
            <a:r>
              <a:rPr lang="en-US" sz="1600" b="1" i="1">
                <a:solidFill>
                  <a:schemeClr val="tx1"/>
                </a:solidFill>
              </a:rPr>
              <a:t>; sid:1000; rev:1;)</a:t>
            </a:r>
          </a:p>
        </p:txBody>
      </p:sp>
      <p:sp>
        <p:nvSpPr>
          <p:cNvPr id="320" name="Google Shape;320;p33"/>
          <p:cNvSpPr txBox="1">
            <a:spLocks noGrp="1"/>
          </p:cNvSpPr>
          <p:nvPr>
            <p:ph type="sldNum" idx="12"/>
          </p:nvPr>
        </p:nvSpPr>
        <p:spPr>
          <a:xfrm>
            <a:off x="83170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cxnSp>
        <p:nvCxnSpPr>
          <p:cNvPr id="321" name="Google Shape;321;p33"/>
          <p:cNvCxnSpPr>
            <a:cxnSpLocks/>
          </p:cNvCxnSpPr>
          <p:nvPr/>
        </p:nvCxnSpPr>
        <p:spPr>
          <a:xfrm>
            <a:off x="1075300" y="552550"/>
            <a:ext cx="6349628"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33"/>
          <p:cNvCxnSpPr>
            <a:cxnSpLocks/>
          </p:cNvCxnSpPr>
          <p:nvPr/>
        </p:nvCxnSpPr>
        <p:spPr>
          <a:xfrm>
            <a:off x="1075300" y="1173423"/>
            <a:ext cx="6349628" cy="0"/>
          </a:xfrm>
          <a:prstGeom prst="straightConnector1">
            <a:avLst/>
          </a:prstGeom>
          <a:noFill/>
          <a:ln w="9525" cap="flat" cmpd="sng">
            <a:solidFill>
              <a:schemeClr val="dk1"/>
            </a:solidFill>
            <a:prstDash val="solid"/>
            <a:round/>
            <a:headEnd type="none" w="med" len="med"/>
            <a:tailEnd type="none" w="med" len="med"/>
          </a:ln>
        </p:spPr>
      </p:cxnSp>
      <p:sp>
        <p:nvSpPr>
          <p:cNvPr id="323" name="Google Shape;323;p33"/>
          <p:cNvSpPr txBox="1">
            <a:spLocks noGrp="1"/>
          </p:cNvSpPr>
          <p:nvPr>
            <p:ph type="title"/>
          </p:nvPr>
        </p:nvSpPr>
        <p:spPr>
          <a:xfrm>
            <a:off x="939273" y="588377"/>
            <a:ext cx="7451400" cy="455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Suricata – Automatic Protocol Detection</a:t>
            </a:r>
            <a:endParaRPr/>
          </a:p>
        </p:txBody>
      </p:sp>
      <p:grpSp>
        <p:nvGrpSpPr>
          <p:cNvPr id="325" name="Google Shape;325;p33"/>
          <p:cNvGrpSpPr/>
          <p:nvPr/>
        </p:nvGrpSpPr>
        <p:grpSpPr>
          <a:xfrm>
            <a:off x="8317048" y="4557853"/>
            <a:ext cx="485650" cy="73875"/>
            <a:chOff x="8317048" y="4557853"/>
            <a:chExt cx="485650" cy="73875"/>
          </a:xfrm>
        </p:grpSpPr>
        <p:sp>
          <p:nvSpPr>
            <p:cNvPr id="326" name="Google Shape;326;p33"/>
            <p:cNvSpPr/>
            <p:nvPr/>
          </p:nvSpPr>
          <p:spPr>
            <a:xfrm flipH="1">
              <a:off x="8728823" y="4557853"/>
              <a:ext cx="73875" cy="73875"/>
            </a:xfrm>
            <a:custGeom>
              <a:avLst/>
              <a:gdLst/>
              <a:ahLst/>
              <a:cxnLst/>
              <a:rect l="l" t="t" r="r" b="b"/>
              <a:pathLst>
                <a:path w="2955" h="2955" extrusionOk="0">
                  <a:moveTo>
                    <a:pt x="1482" y="1"/>
                  </a:moveTo>
                  <a:cubicBezTo>
                    <a:pt x="663" y="1"/>
                    <a:pt x="0" y="664"/>
                    <a:pt x="0" y="1482"/>
                  </a:cubicBezTo>
                  <a:cubicBezTo>
                    <a:pt x="0" y="2292"/>
                    <a:pt x="663" y="2954"/>
                    <a:pt x="1482" y="2954"/>
                  </a:cubicBezTo>
                  <a:cubicBezTo>
                    <a:pt x="2291" y="2954"/>
                    <a:pt x="2954" y="2292"/>
                    <a:pt x="2954" y="1482"/>
                  </a:cubicBezTo>
                  <a:cubicBezTo>
                    <a:pt x="2954" y="664"/>
                    <a:pt x="2291" y="1"/>
                    <a:pt x="148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flipH="1">
              <a:off x="8591565" y="4557853"/>
              <a:ext cx="73625" cy="73875"/>
            </a:xfrm>
            <a:custGeom>
              <a:avLst/>
              <a:gdLst/>
              <a:ahLst/>
              <a:cxnLst/>
              <a:rect l="l" t="t" r="r" b="b"/>
              <a:pathLst>
                <a:path w="2945" h="2955" extrusionOk="0">
                  <a:moveTo>
                    <a:pt x="1472" y="1"/>
                  </a:moveTo>
                  <a:cubicBezTo>
                    <a:pt x="654" y="1"/>
                    <a:pt x="0" y="664"/>
                    <a:pt x="0" y="1482"/>
                  </a:cubicBezTo>
                  <a:cubicBezTo>
                    <a:pt x="0" y="2292"/>
                    <a:pt x="654" y="2954"/>
                    <a:pt x="1472" y="2954"/>
                  </a:cubicBezTo>
                  <a:cubicBezTo>
                    <a:pt x="2291" y="2954"/>
                    <a:pt x="2944" y="2292"/>
                    <a:pt x="2944" y="1482"/>
                  </a:cubicBezTo>
                  <a:cubicBezTo>
                    <a:pt x="2944" y="664"/>
                    <a:pt x="2291" y="1"/>
                    <a:pt x="147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flipH="1">
              <a:off x="8454307"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flipH="1">
              <a:off x="8317048" y="4557853"/>
              <a:ext cx="73625" cy="73875"/>
            </a:xfrm>
            <a:custGeom>
              <a:avLst/>
              <a:gdLst/>
              <a:ahLst/>
              <a:cxnLst/>
              <a:rect l="l" t="t" r="r" b="b"/>
              <a:pathLst>
                <a:path w="2945" h="2955" extrusionOk="0">
                  <a:moveTo>
                    <a:pt x="1473" y="1"/>
                  </a:moveTo>
                  <a:cubicBezTo>
                    <a:pt x="654" y="1"/>
                    <a:pt x="1" y="664"/>
                    <a:pt x="1" y="1482"/>
                  </a:cubicBezTo>
                  <a:cubicBezTo>
                    <a:pt x="1" y="2292"/>
                    <a:pt x="654" y="2954"/>
                    <a:pt x="1473" y="2954"/>
                  </a:cubicBezTo>
                  <a:cubicBezTo>
                    <a:pt x="2292" y="2954"/>
                    <a:pt x="2945" y="2292"/>
                    <a:pt x="2945" y="1482"/>
                  </a:cubicBezTo>
                  <a:cubicBezTo>
                    <a:pt x="2945" y="664"/>
                    <a:pt x="2292" y="1"/>
                    <a:pt x="14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3013305"/>
      </p:ext>
    </p:extLst>
  </p:cSld>
  <p:clrMapOvr>
    <a:masterClrMapping/>
  </p:clrMapOvr>
</p:sld>
</file>

<file path=ppt/theme/theme1.xml><?xml version="1.0" encoding="utf-8"?>
<a:theme xmlns:a="http://schemas.openxmlformats.org/drawingml/2006/main" name="Multipotentialite Resume by Slidesgo">
  <a:themeElements>
    <a:clrScheme name="Simple Light">
      <a:dk1>
        <a:srgbClr val="000000"/>
      </a:dk1>
      <a:lt1>
        <a:srgbClr val="FFFFFF"/>
      </a:lt1>
      <a:dk2>
        <a:srgbClr val="595959"/>
      </a:dk2>
      <a:lt2>
        <a:srgbClr val="FAFAFA"/>
      </a:lt2>
      <a:accent1>
        <a:srgbClr val="FFA5D9"/>
      </a:accent1>
      <a:accent2>
        <a:srgbClr val="7B4EA0"/>
      </a:accent2>
      <a:accent3>
        <a:srgbClr val="FAFAFA"/>
      </a:accent3>
      <a:accent4>
        <a:srgbClr val="FFFFFF"/>
      </a:accent4>
      <a:accent5>
        <a:srgbClr val="FFFFFF"/>
      </a:accent5>
      <a:accent6>
        <a:srgbClr val="FFFFFF"/>
      </a:accent6>
      <a:hlink>
        <a:srgbClr val="7B4EA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Trình chiếu Trên màn hình (16:9)</PresentationFormat>
  <Slides>24</Slides>
  <Notes>24</Notes>
  <HiddenSlides>0</HiddenSlides>
  <ScaleCrop>false</ScaleCrop>
  <HeadingPairs>
    <vt:vector size="4" baseType="variant">
      <vt:variant>
        <vt:lpstr>Chủ đề</vt:lpstr>
      </vt:variant>
      <vt:variant>
        <vt:i4>1</vt:i4>
      </vt:variant>
      <vt:variant>
        <vt:lpstr>Tiêu đề Bản chiếu</vt:lpstr>
      </vt:variant>
      <vt:variant>
        <vt:i4>24</vt:i4>
      </vt:variant>
    </vt:vector>
  </HeadingPairs>
  <TitlesOfParts>
    <vt:vector size="25" baseType="lpstr">
      <vt:lpstr>Multipotentialite Resume by Slidesgo</vt:lpstr>
      <vt:lpstr>Triển khai Hệ thống IDPS với pfSense + Suricata</vt:lpstr>
      <vt:lpstr>01</vt:lpstr>
      <vt:lpstr>LÝ THUYẾT</vt:lpstr>
      <vt:lpstr>pfSense Giới thiệu, một số chức năng</vt:lpstr>
      <vt:lpstr>Suricata – Giới thiệu, một số tính năng</vt:lpstr>
      <vt:lpstr>Suricata – Kiến trúc và hoạt động</vt:lpstr>
      <vt:lpstr>Suricata – Runmodes Chế độ hoạt động</vt:lpstr>
      <vt:lpstr>Suricata – Rules</vt:lpstr>
      <vt:lpstr>Suricata – Automatic Protocol Detection</vt:lpstr>
      <vt:lpstr>TRIỂN KHAI</vt:lpstr>
      <vt:lpstr>Mô hình mạng  </vt:lpstr>
      <vt:lpstr>DEMO  &amp; ĐÁNH GIÁ</vt:lpstr>
      <vt:lpstr>Kịch bản Demo</vt:lpstr>
      <vt:lpstr>Video Demo</vt:lpstr>
      <vt:lpstr>Video Demo</vt:lpstr>
      <vt:lpstr>Video Demo</vt:lpstr>
      <vt:lpstr>Video Demo</vt:lpstr>
      <vt:lpstr>Video Demo</vt:lpstr>
      <vt:lpstr>Đánh giá</vt:lpstr>
      <vt:lpstr>TỔNG KẾT</vt:lpstr>
      <vt:lpstr>TEMPLATES WITH WORDARTS TEMPLATES WITH WORDARTS TEMPLATES WITH WORDARTS</vt:lpstr>
      <vt:lpstr>TEMPLATES WITH WORDARTS TEMPLATES WITH WORDARTS TEMPLATES WITH WORDARTS</vt:lpstr>
      <vt:lpstr>TEMPLATES WITH WORDARTS TEMPLATES WITH WORDARTS TEMPLATES WITH WORDARTS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Triển khai Hệ thống IDPS với pfSense + Suricata</dc:title>
  <cp:revision>2</cp:revision>
  <dcterms:modified xsi:type="dcterms:W3CDTF">2025-03-05T09:33:09Z</dcterms:modified>
</cp:coreProperties>
</file>